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4"/>
  </p:sldMasterIdLst>
  <p:notesMasterIdLst>
    <p:notesMasterId r:id="rId14"/>
  </p:notesMasterIdLst>
  <p:handoutMasterIdLst>
    <p:handoutMasterId r:id="rId15"/>
  </p:handoutMasterIdLst>
  <p:sldIdLst>
    <p:sldId id="256" r:id="rId5"/>
    <p:sldId id="263" r:id="rId6"/>
    <p:sldId id="262" r:id="rId7"/>
    <p:sldId id="260" r:id="rId8"/>
    <p:sldId id="266" r:id="rId9"/>
    <p:sldId id="261" r:id="rId10"/>
    <p:sldId id="264" r:id="rId11"/>
    <p:sldId id="265" r:id="rId12"/>
    <p:sldId id="257" r:id="rId13"/>
  </p:sldIdLst>
  <p:sldSz cx="9144000" cy="5143500" type="screen16x9"/>
  <p:notesSz cx="6858000" cy="9144000"/>
  <p:custDataLst>
    <p:tags r:id="rId16"/>
  </p:custDataLst>
  <p:defaultTextStyle>
    <a:defPPr>
      <a:defRPr lang="sv-SE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1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1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1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1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1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1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1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1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1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132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437"/>
    <a:srgbClr val="722382"/>
    <a:srgbClr val="EF8400"/>
    <a:srgbClr val="D1007B"/>
    <a:srgbClr val="00A1B0"/>
    <a:srgbClr val="006BB1"/>
    <a:srgbClr val="CD003A"/>
    <a:srgbClr val="D0D0D0"/>
    <a:srgbClr val="B60E24"/>
    <a:srgbClr val="55555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llanmörkt format 2 - Dekorfärg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llanmörkt format 2 - Dekorfärg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llanmörkt format 2 - Dekorfärg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FD0F851-EC5A-4D38-B0AD-8093EC10F338}" styleName="Ljust format 1 - Dekorfärg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9D7B26C5-4107-4FEC-AEDC-1716B250A1EF}" styleName="Ljust forma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just format 1 - Dekorfärg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D27102A9-8310-4765-A935-A1911B00CA55}" styleName="Ljust format 1 - Dekorfärg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just format 1 - Dekorfärg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68D230F3-CF80-4859-8CE7-A43EE81993B5}" styleName="Ljust format 1 - Dekorfärg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DA37D80-6434-44D0-A028-1B22A696006F}" styleName="Ljust format 3 - Dekorfärg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8799B23B-EC83-4686-B30A-512413B5E67A}" styleName="Ljust format 3 - Dekorfärg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ED083AE6-46FA-4A59-8FB0-9F97EB10719F}" styleName="Ljust format 3 - Dekorfärg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46F890A9-2807-4EBB-B81D-B2AA78EC7F39}" styleName="Mörkt format 2 - Dekorfärg 5/Dekorfärg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940675A-B579-460E-94D1-54222C63F5DA}" styleName="Inget format, tabellrutnät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Inget format, inget rutnät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8FB837D-C827-4EFA-A057-4D05807E0F7C}" styleName="Format med tema 1 - dekorfärg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F5AB1C69-6EDB-4FF4-983F-18BD219EF322}" styleName="Mellanmörkt format 2 - Dekorfärg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llanmörkt format 2 - Dekorfärg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C4B1156A-380E-4F78-BDF5-A606A8083BF9}" styleName="Mellanmörkt format 4 - Dekorfärg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22838BEF-8BB2-4498-84A7-C5851F593DF1}" styleName="Mellanmörkt format 4 - Dekorfärg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0505E3EF-67EA-436B-97B2-0124C06EBD24}" styleName="Mellanmörkt format 4 - Dekorfärg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16D9F66E-5EB9-4882-86FB-DCBF35E3C3E4}" styleName="Mellanmörkt format 4 - Dekorfärg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91EBBBCC-DAD2-459C-BE2E-F6DE35CF9A28}" styleName="Mörkt format 2 - Dekorfärg 3/Dekorfärg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775DCB02-9BB8-47FD-8907-85C794F793BA}" styleName="Format med tema 1 - dekorfärg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Format med tema 1 - dekorfärg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327F97BB-C833-4FB7-BDE5-3F7075034690}" styleName="Format med tema 2 - dekorfärg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C2FFA5D-87B4-456A-9821-1D502468CF0F}" styleName="Format med tema 1 - dekorfärg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Format med tema 1 - dekorfärg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Format med tema 1 - dekorfärg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06799F8-075E-4A3A-A7F6-7FBC6576F1A4}" styleName="Format med tema 2 - dekorfärg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Format med tema 2 - dekorfärg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38B1855-1B75-4FBE-930C-398BA8C253C6}" styleName="Format med tema 2 - dekorfärg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E3FDE45-AF77-4B5C-9715-49D594BDF05E}" styleName="Ljust format 1 - Dekorfärg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9012ECD-51FC-41F1-AA8D-1B2483CD663E}" styleName="Ljust format 2 - Dekorfärg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just format 2 - Dekorfärg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just format 2 - Dekorfärg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just format 2 - Dekorfärg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just format 2 - Dekorfärg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just format 2 - Dekorfärg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E8B1032C-EA38-4F05-BA0D-38AFFFC7BED3}" styleName="Ljust format 3 - Dekorfärg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FABFCF23-3B69-468F-B69F-88F6DE6A72F2}" styleName="Mellanmörkt format 1 - Dekorfärg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E171933-4619-4E11-9A3F-F7608DF75F80}" styleName="Mellanmörkt format 1 - Dekorfärg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10A1B5D5-9B99-4C35-A422-299274C87663}" styleName="Mellanmörkt format 1 - Dekorfärg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2A488322-F2BA-4B5B-9748-0D474271808F}" styleName="Mellanmörkt format 3 - Dekorfärg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4C1A8A3-306A-4EB7-A6B1-4F7E0EB9C5D6}" styleName="Mellanmörkt format 3 - Dekorfärg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B9631B5-78F2-41C9-869B-9F39066F8104}" styleName="Mellanmörkt format 3 - Dekorfärg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Mellanmörkt format 3 - Dekorfärg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5BE263C-DBD7-4A20-BB59-AAB30ACAA65A}" styleName="Mellanmörkt format 3 - Dekorfärg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E9639D4-E3E2-4D34-9284-5A2195B3D0D7}" styleName="Ljust forma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BDBED569-4797-4DF1-A0F4-6AAB3CD982D8}" styleName="Ljust format 3 - Dekorfärg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1FECB4D8-DB02-4DC6-A0A2-4F2EBAE1DC90}" styleName="Mellanmörkt format 1 - Dekorfärg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9DCAF9ED-07DC-4A11-8D7F-57B35C25682E}" styleName="Mellanmörkt format 1 - Dekorfärg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llanmörkt format 1 - Dekorfärg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073A0DAA-6AF3-43AB-8588-CEC1D06C72B9}" styleName="Mellanmörkt forma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195" autoAdjust="0"/>
    <p:restoredTop sz="86420"/>
  </p:normalViewPr>
  <p:slideViewPr>
    <p:cSldViewPr>
      <p:cViewPr varScale="1">
        <p:scale>
          <a:sx n="142" d="100"/>
          <a:sy n="142" d="100"/>
        </p:scale>
        <p:origin x="701" y="101"/>
      </p:cViewPr>
      <p:guideLst>
        <p:guide orient="horz" pos="3132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11" d="100"/>
          <a:sy n="111" d="100"/>
        </p:scale>
        <p:origin x="3144" y="22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tags" Target="tags/tag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Rockwell"/>
              <a:cs typeface="Rockwell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DF1E49-AF71-004B-8F37-FCB33A3D418F}" type="datetimeFigureOut">
              <a:rPr lang="en-US" smtClean="0">
                <a:latin typeface="Rockwell"/>
                <a:cs typeface="Rockwell"/>
              </a:rPr>
              <a:t>10/23/2019</a:t>
            </a:fld>
            <a:endParaRPr lang="en-US">
              <a:latin typeface="Rockwell"/>
              <a:cs typeface="Rockwel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>
              <a:latin typeface="Rockwell"/>
              <a:cs typeface="Rockwell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86C2EC-4EE9-7B45-AC51-7F841C24CAC9}" type="slidenum">
              <a:rPr lang="en-US" smtClean="0">
                <a:latin typeface="Rockwell"/>
                <a:cs typeface="Rockwell"/>
              </a:rPr>
              <a:t>‹#›</a:t>
            </a:fld>
            <a:endParaRPr lang="en-US">
              <a:latin typeface="Rockwell"/>
              <a:cs typeface="Rockwell"/>
            </a:endParaRPr>
          </a:p>
        </p:txBody>
      </p:sp>
    </p:spTree>
    <p:extLst>
      <p:ext uri="{BB962C8B-B14F-4D97-AF65-F5344CB8AC3E}">
        <p14:creationId xmlns:p14="http://schemas.microsoft.com/office/powerpoint/2010/main" val="286768971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026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Rockwell"/>
                <a:cs typeface="Rockwell"/>
              </a:defRPr>
            </a:lvl1pPr>
          </a:lstStyle>
          <a:p>
            <a:endParaRPr lang="sv-SE"/>
          </a:p>
        </p:txBody>
      </p:sp>
      <p:sp>
        <p:nvSpPr>
          <p:cNvPr id="8195" name="Rectangle 1027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Rockwell"/>
                <a:cs typeface="Rockwell"/>
              </a:defRPr>
            </a:lvl1pPr>
          </a:lstStyle>
          <a:p>
            <a:endParaRPr lang="sv-SE"/>
          </a:p>
        </p:txBody>
      </p:sp>
      <p:sp>
        <p:nvSpPr>
          <p:cNvPr id="8196" name="Rectangle 1028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8197" name="Rectangle 1029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8198" name="Rectangle 1030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Rockwell"/>
                <a:cs typeface="Rockwell"/>
              </a:defRPr>
            </a:lvl1pPr>
          </a:lstStyle>
          <a:p>
            <a:endParaRPr lang="sv-SE"/>
          </a:p>
        </p:txBody>
      </p:sp>
      <p:sp>
        <p:nvSpPr>
          <p:cNvPr id="8199" name="Rectangle 1031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Rockwell"/>
                <a:cs typeface="Rockwell"/>
              </a:defRPr>
            </a:lvl1pPr>
          </a:lstStyle>
          <a:p>
            <a:fld id="{068DF194-325B-4B94-8907-FFD6E6A3FC64}" type="slidenum">
              <a:rPr lang="sv-SE" smtClean="0"/>
              <a:pPr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3021173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Rockwell"/>
        <a:ea typeface="ＭＳ Ｐゴシック" pitchFamily="1" charset="-128"/>
        <a:cs typeface="Rockwell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Rockwell"/>
        <a:ea typeface="ＭＳ Ｐゴシック" pitchFamily="1" charset="-128"/>
        <a:cs typeface="Rockwell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Rockwell"/>
        <a:ea typeface="ＭＳ Ｐゴシック" pitchFamily="1" charset="-128"/>
        <a:cs typeface="Rockwell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Rockwell"/>
        <a:ea typeface="ＭＳ Ｐゴシック" pitchFamily="1" charset="-128"/>
        <a:cs typeface="Rockwell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Rockwell"/>
        <a:ea typeface="ＭＳ Ｐゴシック" pitchFamily="1" charset="-128"/>
        <a:cs typeface="Rockwell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sz="1200" kern="1200" dirty="0">
                <a:solidFill>
                  <a:schemeClr val="tx1"/>
                </a:solidFill>
                <a:effectLst/>
                <a:latin typeface="Rockwell"/>
                <a:ea typeface="ＭＳ Ｐゴシック" pitchFamily="1" charset="-128"/>
                <a:cs typeface="Rockwell"/>
              </a:rPr>
              <a:t>Varmt välkomna till min lilla dragning om </a:t>
            </a:r>
            <a:r>
              <a:rPr lang="sv-SE" sz="1200" kern="1200" dirty="0" err="1">
                <a:solidFill>
                  <a:schemeClr val="tx1"/>
                </a:solidFill>
                <a:effectLst/>
                <a:latin typeface="Rockwell"/>
                <a:ea typeface="ＭＳ Ｐゴシック" pitchFamily="1" charset="-128"/>
                <a:cs typeface="Rockwell"/>
              </a:rPr>
              <a:t>Alexa</a:t>
            </a:r>
            <a:r>
              <a:rPr lang="sv-SE" sz="1200" kern="1200" dirty="0">
                <a:solidFill>
                  <a:schemeClr val="tx1"/>
                </a:solidFill>
                <a:effectLst/>
                <a:latin typeface="Rockwell"/>
                <a:ea typeface="ＭＳ Ｐゴシック" pitchFamily="1" charset="-128"/>
                <a:cs typeface="Rockwell"/>
              </a:rPr>
              <a:t> </a:t>
            </a:r>
            <a:r>
              <a:rPr lang="sv-SE" sz="1200" kern="1200" dirty="0" err="1">
                <a:solidFill>
                  <a:schemeClr val="tx1"/>
                </a:solidFill>
                <a:effectLst/>
                <a:latin typeface="Rockwell"/>
                <a:ea typeface="ＭＳ Ｐゴシック" pitchFamily="1" charset="-128"/>
                <a:cs typeface="Rockwell"/>
              </a:rPr>
              <a:t>Custom</a:t>
            </a:r>
            <a:r>
              <a:rPr lang="sv-SE" sz="1200" kern="1200" dirty="0">
                <a:solidFill>
                  <a:schemeClr val="tx1"/>
                </a:solidFill>
                <a:effectLst/>
                <a:latin typeface="Rockwell"/>
                <a:ea typeface="ＭＳ Ｐゴシック" pitchFamily="1" charset="-128"/>
                <a:cs typeface="Rockwell"/>
              </a:rPr>
              <a:t> </a:t>
            </a:r>
            <a:r>
              <a:rPr lang="sv-SE" sz="1200" kern="1200" dirty="0" err="1">
                <a:solidFill>
                  <a:schemeClr val="tx1"/>
                </a:solidFill>
                <a:effectLst/>
                <a:latin typeface="Rockwell"/>
                <a:ea typeface="ＭＳ Ｐゴシック" pitchFamily="1" charset="-128"/>
                <a:cs typeface="Rockwell"/>
              </a:rPr>
              <a:t>Skills</a:t>
            </a:r>
            <a:r>
              <a:rPr lang="sv-SE" sz="1200" kern="1200" dirty="0">
                <a:solidFill>
                  <a:schemeClr val="tx1"/>
                </a:solidFill>
                <a:effectLst/>
                <a:latin typeface="Rockwell"/>
                <a:ea typeface="ＭＳ Ｐゴシック" pitchFamily="1" charset="-128"/>
                <a:cs typeface="Rockwell"/>
              </a:rPr>
              <a:t>. </a:t>
            </a:r>
          </a:p>
          <a:p>
            <a:endParaRPr lang="sv-SE" sz="1200" kern="1200" dirty="0">
              <a:solidFill>
                <a:schemeClr val="tx1"/>
              </a:solidFill>
              <a:effectLst/>
              <a:latin typeface="Rockwell"/>
              <a:ea typeface="ＭＳ Ｐゴシック" pitchFamily="1" charset="-128"/>
              <a:cs typeface="Rockwell"/>
            </a:endParaRPr>
          </a:p>
          <a:p>
            <a:r>
              <a:rPr lang="sv-SE" sz="1200" kern="1200" dirty="0">
                <a:solidFill>
                  <a:schemeClr val="tx1"/>
                </a:solidFill>
                <a:effectLst/>
                <a:latin typeface="Rockwell"/>
                <a:ea typeface="ＭＳ Ｐゴシック" pitchFamily="1" charset="-128"/>
                <a:cs typeface="Rockwell"/>
              </a:rPr>
              <a:t>Lite mer konkret så kommer denna dragning handla om hur vi kommer igång med att arbeta och utveckla </a:t>
            </a:r>
            <a:r>
              <a:rPr lang="sv-SE" sz="1200" kern="1200" dirty="0" err="1">
                <a:solidFill>
                  <a:schemeClr val="tx1"/>
                </a:solidFill>
                <a:effectLst/>
                <a:latin typeface="Rockwell"/>
                <a:ea typeface="ＭＳ Ｐゴシック" pitchFamily="1" charset="-128"/>
                <a:cs typeface="Rockwell"/>
              </a:rPr>
              <a:t>Custom</a:t>
            </a:r>
            <a:r>
              <a:rPr lang="sv-SE" sz="1200" kern="1200" dirty="0">
                <a:solidFill>
                  <a:schemeClr val="tx1"/>
                </a:solidFill>
                <a:effectLst/>
                <a:latin typeface="Rockwell"/>
                <a:ea typeface="ＭＳ Ｐゴシック" pitchFamily="1" charset="-128"/>
                <a:cs typeface="Rockwell"/>
              </a:rPr>
              <a:t> </a:t>
            </a:r>
            <a:r>
              <a:rPr lang="sv-SE" sz="1200" kern="1200" dirty="0" err="1">
                <a:solidFill>
                  <a:schemeClr val="tx1"/>
                </a:solidFill>
                <a:effectLst/>
                <a:latin typeface="Rockwell"/>
                <a:ea typeface="ＭＳ Ｐゴシック" pitchFamily="1" charset="-128"/>
                <a:cs typeface="Rockwell"/>
              </a:rPr>
              <a:t>Skills</a:t>
            </a:r>
            <a:r>
              <a:rPr lang="sv-SE" sz="1200" kern="1200" dirty="0">
                <a:solidFill>
                  <a:schemeClr val="tx1"/>
                </a:solidFill>
                <a:effectLst/>
                <a:latin typeface="Rockwell"/>
                <a:ea typeface="ＭＳ Ｐゴシック" pitchFamily="1" charset="-128"/>
                <a:cs typeface="Rockwell"/>
              </a:rPr>
              <a:t>, med målet att få </a:t>
            </a:r>
            <a:r>
              <a:rPr lang="sv-SE" sz="1200" kern="1200" dirty="0" err="1">
                <a:solidFill>
                  <a:schemeClr val="tx1"/>
                </a:solidFill>
                <a:effectLst/>
                <a:latin typeface="Rockwell"/>
                <a:ea typeface="ＭＳ Ｐゴシック" pitchFamily="1" charset="-128"/>
                <a:cs typeface="Rockwell"/>
              </a:rPr>
              <a:t>Alexa</a:t>
            </a:r>
            <a:r>
              <a:rPr lang="sv-SE" sz="1200" kern="1200" dirty="0">
                <a:solidFill>
                  <a:schemeClr val="tx1"/>
                </a:solidFill>
                <a:effectLst/>
                <a:latin typeface="Rockwell"/>
                <a:ea typeface="ＭＳ Ｐゴシック" pitchFamily="1" charset="-128"/>
                <a:cs typeface="Rockwell"/>
              </a:rPr>
              <a:t> att göra i princip vad vi vill! </a:t>
            </a:r>
          </a:p>
          <a:p>
            <a:endParaRPr lang="sv-SE" sz="1200" kern="1200" dirty="0">
              <a:solidFill>
                <a:schemeClr val="tx1"/>
              </a:solidFill>
              <a:effectLst/>
              <a:latin typeface="Rockwell"/>
              <a:ea typeface="ＭＳ Ｐゴシック" pitchFamily="1" charset="-128"/>
              <a:cs typeface="Rockwell"/>
            </a:endParaRPr>
          </a:p>
          <a:p>
            <a:r>
              <a:rPr lang="sv-SE" sz="1200" kern="1200" dirty="0">
                <a:solidFill>
                  <a:schemeClr val="tx1"/>
                </a:solidFill>
                <a:effectLst/>
                <a:latin typeface="Rockwell"/>
                <a:ea typeface="ＭＳ Ｐゴシック" pitchFamily="1" charset="-128"/>
                <a:cs typeface="Rockwell"/>
              </a:rPr>
              <a:t>Det är er fantasi och programmeringskunskap som sätter gränserna här. </a:t>
            </a:r>
          </a:p>
          <a:p>
            <a:r>
              <a:rPr lang="sv-SE" sz="1200" kern="1200" dirty="0">
                <a:solidFill>
                  <a:schemeClr val="tx1"/>
                </a:solidFill>
                <a:effectLst/>
                <a:latin typeface="Rockwell"/>
                <a:ea typeface="ＭＳ Ｐゴシック" pitchFamily="1" charset="-128"/>
                <a:cs typeface="Rockwell"/>
              </a:rPr>
              <a:t>Som ni kommer se på </a:t>
            </a:r>
            <a:r>
              <a:rPr lang="sv-SE" sz="1200" kern="1200" dirty="0" err="1">
                <a:solidFill>
                  <a:schemeClr val="tx1"/>
                </a:solidFill>
                <a:effectLst/>
                <a:latin typeface="Rockwell"/>
                <a:ea typeface="ＭＳ Ｐゴシック" pitchFamily="1" charset="-128"/>
                <a:cs typeface="Rockwell"/>
              </a:rPr>
              <a:t>demo:n</a:t>
            </a:r>
            <a:r>
              <a:rPr lang="sv-SE" sz="1200" kern="1200" dirty="0">
                <a:solidFill>
                  <a:schemeClr val="tx1"/>
                </a:solidFill>
                <a:effectLst/>
                <a:latin typeface="Rockwell"/>
                <a:ea typeface="ＭＳ Ｐゴシック" pitchFamily="1" charset="-128"/>
                <a:cs typeface="Rockwell"/>
              </a:rPr>
              <a:t> om en stund saknar jag fantasi fullständigt, och programmeringskunskaperna är väl sådär. </a:t>
            </a:r>
          </a:p>
          <a:p>
            <a:endParaRPr lang="sv-SE" sz="1200" kern="1200" dirty="0">
              <a:solidFill>
                <a:schemeClr val="tx1"/>
              </a:solidFill>
              <a:effectLst/>
              <a:latin typeface="Rockwell"/>
              <a:ea typeface="ＭＳ Ｐゴシック" pitchFamily="1" charset="-128"/>
              <a:cs typeface="Rockwell"/>
            </a:endParaRPr>
          </a:p>
          <a:p>
            <a:r>
              <a:rPr lang="sv-SE" sz="1200" kern="1200" dirty="0">
                <a:solidFill>
                  <a:schemeClr val="tx1"/>
                </a:solidFill>
                <a:effectLst/>
                <a:latin typeface="Rockwell"/>
                <a:ea typeface="ＭＳ Ｐゴシック" pitchFamily="1" charset="-128"/>
                <a:cs typeface="Rockwell"/>
              </a:rPr>
              <a:t>Men det är kul om inte annat!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8DF194-325B-4B94-8907-FFD6E6A3FC64}" type="slidenum">
              <a:rPr lang="sv-SE" smtClean="0"/>
              <a:pPr/>
              <a:t>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8983730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Liten agenda av vad jag tänkt att vi ska hinna gå igenom, så ni vet vad ni kan förvänta er.</a:t>
            </a:r>
          </a:p>
          <a:p>
            <a:r>
              <a:rPr lang="sv-SE" dirty="0"/>
              <a:t>Introducera </a:t>
            </a:r>
            <a:r>
              <a:rPr lang="sv-SE" dirty="0" err="1"/>
              <a:t>Alexa</a:t>
            </a:r>
            <a:r>
              <a:rPr lang="sv-SE" dirty="0"/>
              <a:t> </a:t>
            </a:r>
            <a:r>
              <a:rPr lang="sv-SE" dirty="0" err="1"/>
              <a:t>Custom</a:t>
            </a:r>
            <a:r>
              <a:rPr lang="sv-SE" dirty="0"/>
              <a:t> </a:t>
            </a:r>
            <a:r>
              <a:rPr lang="sv-SE" dirty="0" err="1"/>
              <a:t>Skills</a:t>
            </a:r>
            <a:r>
              <a:rPr lang="sv-SE" dirty="0"/>
              <a:t> lite kort</a:t>
            </a:r>
          </a:p>
          <a:p>
            <a:r>
              <a:rPr lang="sv-SE" dirty="0"/>
              <a:t>Nämna vilka </a:t>
            </a:r>
            <a:r>
              <a:rPr lang="sv-SE" dirty="0" err="1"/>
              <a:t>tools</a:t>
            </a:r>
            <a:r>
              <a:rPr lang="sv-SE" dirty="0"/>
              <a:t> jag använder och varför</a:t>
            </a:r>
          </a:p>
          <a:p>
            <a:r>
              <a:rPr lang="sv-SE" dirty="0" err="1"/>
              <a:t>Core</a:t>
            </a:r>
            <a:r>
              <a:rPr lang="sv-SE" dirty="0"/>
              <a:t> </a:t>
            </a:r>
            <a:r>
              <a:rPr lang="sv-SE" dirty="0" err="1"/>
              <a:t>Concepts</a:t>
            </a:r>
            <a:endParaRPr lang="sv-SE" dirty="0"/>
          </a:p>
          <a:p>
            <a:r>
              <a:rPr lang="sv-SE" dirty="0"/>
              <a:t>En liten demo och hur vi arbetar med det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8DF194-325B-4B94-8907-FFD6E6A3FC64}" type="slidenum">
              <a:rPr lang="sv-SE" smtClean="0"/>
              <a:pPr/>
              <a:t>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2567388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sz="1200" kern="1200" dirty="0">
                <a:solidFill>
                  <a:schemeClr val="tx1"/>
                </a:solidFill>
                <a:effectLst/>
                <a:latin typeface="Rockwell"/>
                <a:ea typeface="ＭＳ Ｐゴシック" pitchFamily="1" charset="-128"/>
                <a:cs typeface="Rockwell"/>
              </a:rPr>
              <a:t>Målet med denna presentation är att kort och gott utbilda er lite i hur denna typ av utveckling kan gå till, hur lätt det är att komma igång, och kanske till och med ge er några idéer på hur detta kan användas, antingen i jobb eller privat. </a:t>
            </a:r>
          </a:p>
          <a:p>
            <a:r>
              <a:rPr lang="sv-SE" sz="1200" kern="1200" dirty="0">
                <a:solidFill>
                  <a:schemeClr val="tx1"/>
                </a:solidFill>
                <a:effectLst/>
                <a:latin typeface="Rockwell"/>
                <a:ea typeface="ＭＳ Ｐゴシック" pitchFamily="1" charset="-128"/>
                <a:cs typeface="Rockwell"/>
              </a:rPr>
              <a:t>Kul att testa på. </a:t>
            </a:r>
          </a:p>
          <a:p>
            <a:r>
              <a:rPr lang="sv-SE" sz="1200" kern="1200" dirty="0">
                <a:solidFill>
                  <a:schemeClr val="tx1"/>
                </a:solidFill>
                <a:effectLst/>
                <a:latin typeface="Rockwell"/>
                <a:ea typeface="ＭＳ Ｐゴシック" pitchFamily="1" charset="-128"/>
                <a:cs typeface="Rockwell"/>
              </a:rPr>
              <a:t>Ge mig idéer.</a:t>
            </a:r>
          </a:p>
          <a:p>
            <a:endParaRPr lang="sv-SE" sz="1200" kern="1200" dirty="0">
              <a:solidFill>
                <a:schemeClr val="tx1"/>
              </a:solidFill>
              <a:effectLst/>
              <a:latin typeface="Rockwell"/>
              <a:ea typeface="ＭＳ Ｐゴシック" pitchFamily="1" charset="-128"/>
            </a:endParaRPr>
          </a:p>
          <a:p>
            <a:r>
              <a:rPr lang="sv-SE" sz="1200" kern="1200" dirty="0">
                <a:solidFill>
                  <a:schemeClr val="tx1"/>
                </a:solidFill>
                <a:effectLst/>
                <a:latin typeface="Rockwell"/>
                <a:ea typeface="ＭＳ Ｐゴシック" pitchFamily="1" charset="-128"/>
                <a:cs typeface="Rockwell"/>
              </a:rPr>
              <a:t>Idag har jag här en Amazon Echo </a:t>
            </a:r>
            <a:r>
              <a:rPr lang="sv-SE" sz="1200" kern="1200" dirty="0" err="1">
                <a:solidFill>
                  <a:schemeClr val="tx1"/>
                </a:solidFill>
                <a:effectLst/>
                <a:latin typeface="Rockwell"/>
                <a:ea typeface="ＭＳ Ｐゴシック" pitchFamily="1" charset="-128"/>
                <a:cs typeface="Rockwell"/>
              </a:rPr>
              <a:t>dot</a:t>
            </a:r>
            <a:r>
              <a:rPr lang="sv-SE" sz="1200" kern="1200" dirty="0">
                <a:solidFill>
                  <a:schemeClr val="tx1"/>
                </a:solidFill>
                <a:effectLst/>
                <a:latin typeface="Rockwell"/>
                <a:ea typeface="ＭＳ Ｐゴシック" pitchFamily="1" charset="-128"/>
                <a:cs typeface="Rockwell"/>
              </a:rPr>
              <a:t>, men det spelar egentligen ingen roll vilken </a:t>
            </a:r>
            <a:r>
              <a:rPr lang="sv-SE" sz="1200" kern="1200" dirty="0" err="1">
                <a:solidFill>
                  <a:schemeClr val="tx1"/>
                </a:solidFill>
                <a:effectLst/>
                <a:latin typeface="Rockwell"/>
                <a:ea typeface="ＭＳ Ｐゴシック" pitchFamily="1" charset="-128"/>
                <a:cs typeface="Rockwell"/>
              </a:rPr>
              <a:t>device</a:t>
            </a:r>
            <a:r>
              <a:rPr lang="sv-SE" sz="1200" kern="1200" dirty="0">
                <a:solidFill>
                  <a:schemeClr val="tx1"/>
                </a:solidFill>
                <a:effectLst/>
                <a:latin typeface="Rockwell"/>
                <a:ea typeface="ＭＳ Ｐゴシック" pitchFamily="1" charset="-128"/>
                <a:cs typeface="Rockwell"/>
              </a:rPr>
              <a:t> det är du använder, det kan lika gärna vara en mobiltelefon eller vad som helst, så länge din </a:t>
            </a:r>
            <a:r>
              <a:rPr lang="sv-SE" sz="1200" kern="1200" dirty="0" err="1">
                <a:solidFill>
                  <a:schemeClr val="tx1"/>
                </a:solidFill>
                <a:effectLst/>
                <a:latin typeface="Rockwell"/>
                <a:ea typeface="ＭＳ Ｐゴシック" pitchFamily="1" charset="-128"/>
                <a:cs typeface="Rockwell"/>
              </a:rPr>
              <a:t>device</a:t>
            </a:r>
            <a:r>
              <a:rPr lang="sv-SE" sz="1200" kern="1200" dirty="0">
                <a:solidFill>
                  <a:schemeClr val="tx1"/>
                </a:solidFill>
                <a:effectLst/>
                <a:latin typeface="Rockwell"/>
                <a:ea typeface="ＭＳ Ｐゴシック" pitchFamily="1" charset="-128"/>
                <a:cs typeface="Rockwell"/>
              </a:rPr>
              <a:t> kan kommunicera med tjänsten </a:t>
            </a:r>
            <a:r>
              <a:rPr lang="sv-SE" sz="1200" kern="1200" dirty="0" err="1">
                <a:solidFill>
                  <a:schemeClr val="tx1"/>
                </a:solidFill>
                <a:effectLst/>
                <a:latin typeface="Rockwell"/>
                <a:ea typeface="ＭＳ Ｐゴシック" pitchFamily="1" charset="-128"/>
                <a:cs typeface="Rockwell"/>
              </a:rPr>
              <a:t>Alexa</a:t>
            </a:r>
            <a:r>
              <a:rPr lang="sv-SE" sz="1200" kern="1200" dirty="0">
                <a:solidFill>
                  <a:schemeClr val="tx1"/>
                </a:solidFill>
                <a:effectLst/>
                <a:latin typeface="Rockwell"/>
                <a:ea typeface="ＭＳ Ｐゴシック" pitchFamily="1" charset="-128"/>
                <a:cs typeface="Rockwell"/>
              </a:rPr>
              <a:t> så funkar det likadant.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8DF194-325B-4B94-8907-FFD6E6A3FC64}" type="slidenum">
              <a:rPr lang="sv-SE" smtClean="0"/>
              <a:pPr/>
              <a:t>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728556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sv-SE" sz="1200" kern="1200" dirty="0">
                <a:solidFill>
                  <a:schemeClr val="tx1"/>
                </a:solidFill>
                <a:effectLst/>
                <a:latin typeface="Rockwell"/>
                <a:ea typeface="ＭＳ Ｐゴシック" pitchFamily="1" charset="-128"/>
                <a:cs typeface="Rockwell"/>
              </a:rPr>
              <a:t>Jag förutsätter att ni alla åtminstone vet vad </a:t>
            </a:r>
            <a:r>
              <a:rPr lang="sv-SE" sz="1200" kern="1200" dirty="0" err="1">
                <a:solidFill>
                  <a:schemeClr val="tx1"/>
                </a:solidFill>
                <a:effectLst/>
                <a:latin typeface="Rockwell"/>
                <a:ea typeface="ＭＳ Ｐゴシック" pitchFamily="1" charset="-128"/>
                <a:cs typeface="Rockwell"/>
              </a:rPr>
              <a:t>Alexa</a:t>
            </a:r>
            <a:r>
              <a:rPr lang="sv-SE" sz="1200" kern="1200" dirty="0">
                <a:solidFill>
                  <a:schemeClr val="tx1"/>
                </a:solidFill>
                <a:effectLst/>
                <a:latin typeface="Rockwell"/>
                <a:ea typeface="ＭＳ Ｐゴシック" pitchFamily="1" charset="-128"/>
                <a:cs typeface="Rockwell"/>
              </a:rPr>
              <a:t> är, men några av er kanske undrar vad en </a:t>
            </a:r>
            <a:r>
              <a:rPr lang="sv-SE" sz="1200" kern="1200" dirty="0" err="1">
                <a:solidFill>
                  <a:schemeClr val="tx1"/>
                </a:solidFill>
                <a:effectLst/>
                <a:latin typeface="Rockwell"/>
                <a:ea typeface="ＭＳ Ｐゴシック" pitchFamily="1" charset="-128"/>
                <a:cs typeface="Rockwell"/>
              </a:rPr>
              <a:t>Custom</a:t>
            </a:r>
            <a:r>
              <a:rPr lang="sv-SE" sz="1200" kern="1200" dirty="0">
                <a:solidFill>
                  <a:schemeClr val="tx1"/>
                </a:solidFill>
                <a:effectLst/>
                <a:latin typeface="Rockwell"/>
                <a:ea typeface="ＭＳ Ｐゴシック" pitchFamily="1" charset="-128"/>
                <a:cs typeface="Rockwell"/>
              </a:rPr>
              <a:t> </a:t>
            </a:r>
            <a:r>
              <a:rPr lang="sv-SE" sz="1200" kern="1200" dirty="0" err="1">
                <a:solidFill>
                  <a:schemeClr val="tx1"/>
                </a:solidFill>
                <a:effectLst/>
                <a:latin typeface="Rockwell"/>
                <a:ea typeface="ＭＳ Ｐゴシック" pitchFamily="1" charset="-128"/>
                <a:cs typeface="Rockwell"/>
              </a:rPr>
              <a:t>Alexa</a:t>
            </a:r>
            <a:r>
              <a:rPr lang="sv-SE" sz="1200" kern="1200" dirty="0">
                <a:solidFill>
                  <a:schemeClr val="tx1"/>
                </a:solidFill>
                <a:effectLst/>
                <a:latin typeface="Rockwell"/>
                <a:ea typeface="ＭＳ Ｐゴシック" pitchFamily="1" charset="-128"/>
                <a:cs typeface="Rockwell"/>
              </a:rPr>
              <a:t> </a:t>
            </a:r>
            <a:r>
              <a:rPr lang="sv-SE" sz="1200" kern="1200" dirty="0" err="1">
                <a:solidFill>
                  <a:schemeClr val="tx1"/>
                </a:solidFill>
                <a:effectLst/>
                <a:latin typeface="Rockwell"/>
                <a:ea typeface="ＭＳ Ｐゴシック" pitchFamily="1" charset="-128"/>
                <a:cs typeface="Rockwell"/>
              </a:rPr>
              <a:t>Skill</a:t>
            </a:r>
            <a:r>
              <a:rPr lang="sv-SE" sz="1200" kern="1200" dirty="0">
                <a:solidFill>
                  <a:schemeClr val="tx1"/>
                </a:solidFill>
                <a:effectLst/>
                <a:latin typeface="Rockwell"/>
                <a:ea typeface="ＭＳ Ｐゴシック" pitchFamily="1" charset="-128"/>
                <a:cs typeface="Rockwell"/>
              </a:rPr>
              <a:t> faktiskt är?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sv-SE" sz="1200" kern="1200" dirty="0" err="1">
                <a:solidFill>
                  <a:schemeClr val="tx1"/>
                </a:solidFill>
                <a:effectLst/>
                <a:latin typeface="Rockwell"/>
                <a:ea typeface="ＭＳ Ｐゴシック" pitchFamily="1" charset="-128"/>
                <a:cs typeface="Rockwell"/>
              </a:rPr>
              <a:t>Custom</a:t>
            </a:r>
            <a:r>
              <a:rPr lang="sv-SE" sz="1200" kern="1200" dirty="0">
                <a:solidFill>
                  <a:schemeClr val="tx1"/>
                </a:solidFill>
                <a:effectLst/>
                <a:latin typeface="Rockwell"/>
                <a:ea typeface="ＭＳ Ｐゴシック" pitchFamily="1" charset="-128"/>
                <a:cs typeface="Rockwell"/>
              </a:rPr>
              <a:t> </a:t>
            </a:r>
            <a:r>
              <a:rPr lang="sv-SE" sz="1200" kern="1200" dirty="0" err="1">
                <a:solidFill>
                  <a:schemeClr val="tx1"/>
                </a:solidFill>
                <a:effectLst/>
                <a:latin typeface="Rockwell"/>
                <a:ea typeface="ＭＳ Ｐゴシック" pitchFamily="1" charset="-128"/>
                <a:cs typeface="Rockwell"/>
              </a:rPr>
              <a:t>Skills</a:t>
            </a:r>
            <a:r>
              <a:rPr lang="sv-SE" sz="1200" kern="1200" dirty="0">
                <a:solidFill>
                  <a:schemeClr val="tx1"/>
                </a:solidFill>
                <a:effectLst/>
                <a:latin typeface="Rockwell"/>
                <a:ea typeface="ＭＳ Ｐゴシック" pitchFamily="1" charset="-128"/>
                <a:cs typeface="Rockwell"/>
              </a:rPr>
              <a:t> är egentligen bara funktioner som gör något baserat på din interaktion med </a:t>
            </a:r>
            <a:r>
              <a:rPr lang="sv-SE" sz="1200" kern="1200" dirty="0" err="1">
                <a:solidFill>
                  <a:schemeClr val="tx1"/>
                </a:solidFill>
                <a:effectLst/>
                <a:latin typeface="Rockwell"/>
                <a:ea typeface="ＭＳ Ｐゴシック" pitchFamily="1" charset="-128"/>
                <a:cs typeface="Rockwell"/>
              </a:rPr>
              <a:t>Alexa</a:t>
            </a:r>
            <a:r>
              <a:rPr lang="sv-SE" sz="1200" kern="1200" dirty="0">
                <a:solidFill>
                  <a:schemeClr val="tx1"/>
                </a:solidFill>
                <a:effectLst/>
                <a:latin typeface="Rockwell"/>
                <a:ea typeface="ＭＳ Ｐゴシック" pitchFamily="1" charset="-128"/>
                <a:cs typeface="Rockwell"/>
              </a:rPr>
              <a:t>, och är helt beroende på vad du säger åt den att göra.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sv-SE" sz="1200" kern="1200" dirty="0">
              <a:solidFill>
                <a:schemeClr val="tx1"/>
              </a:solidFill>
              <a:effectLst/>
              <a:latin typeface="Rockwell"/>
              <a:ea typeface="ＭＳ Ｐゴシック" pitchFamily="1" charset="-128"/>
              <a:cs typeface="Rockwell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sv-SE" sz="1200" kern="1200" dirty="0">
                <a:solidFill>
                  <a:schemeClr val="tx1"/>
                </a:solidFill>
                <a:effectLst/>
                <a:latin typeface="Rockwell"/>
                <a:ea typeface="ＭＳ Ｐゴシック" pitchFamily="1" charset="-128"/>
                <a:cs typeface="Rockwell"/>
              </a:rPr>
              <a:t>Idag finns ett väldigt stort ekosystem av färdiga </a:t>
            </a:r>
            <a:r>
              <a:rPr lang="sv-SE" sz="1200" kern="1200" dirty="0" err="1">
                <a:solidFill>
                  <a:schemeClr val="tx1"/>
                </a:solidFill>
                <a:effectLst/>
                <a:latin typeface="Rockwell"/>
                <a:ea typeface="ＭＳ Ｐゴシック" pitchFamily="1" charset="-128"/>
                <a:cs typeface="Rockwell"/>
              </a:rPr>
              <a:t>skills</a:t>
            </a:r>
            <a:r>
              <a:rPr lang="sv-SE" sz="1200" kern="1200" dirty="0">
                <a:solidFill>
                  <a:schemeClr val="tx1"/>
                </a:solidFill>
                <a:effectLst/>
                <a:latin typeface="Rockwell"/>
                <a:ea typeface="ＭＳ Ｐゴシック" pitchFamily="1" charset="-128"/>
                <a:cs typeface="Rockwell"/>
              </a:rPr>
              <a:t>, så många saker finns redan inbyggt, och du behöver inte koda själv.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sv-SE" sz="1200" kern="1200" dirty="0">
              <a:solidFill>
                <a:schemeClr val="tx1"/>
              </a:solidFill>
              <a:effectLst/>
              <a:latin typeface="Rockwell"/>
              <a:ea typeface="ＭＳ Ｐゴシック" pitchFamily="1" charset="-128"/>
              <a:cs typeface="Rockwell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sv-SE" sz="1200" kern="1200" dirty="0">
                <a:solidFill>
                  <a:schemeClr val="tx1"/>
                </a:solidFill>
                <a:effectLst/>
                <a:latin typeface="Rockwell"/>
                <a:ea typeface="ＭＳ Ｐゴシック" pitchFamily="1" charset="-128"/>
                <a:cs typeface="Rockwell"/>
              </a:rPr>
              <a:t>Exempelvis; "</a:t>
            </a:r>
            <a:r>
              <a:rPr lang="sv-SE" sz="1200" kern="1200" dirty="0" err="1">
                <a:solidFill>
                  <a:schemeClr val="tx1"/>
                </a:solidFill>
                <a:effectLst/>
                <a:latin typeface="Rockwell"/>
                <a:ea typeface="ＭＳ Ｐゴシック" pitchFamily="1" charset="-128"/>
                <a:cs typeface="Rockwell"/>
              </a:rPr>
              <a:t>Alexa</a:t>
            </a:r>
            <a:r>
              <a:rPr lang="sv-SE" sz="1200" kern="1200" dirty="0">
                <a:solidFill>
                  <a:schemeClr val="tx1"/>
                </a:solidFill>
                <a:effectLst/>
                <a:latin typeface="Rockwell"/>
                <a:ea typeface="ＭＳ Ｐゴシック" pitchFamily="1" charset="-128"/>
                <a:cs typeface="Rockwell"/>
              </a:rPr>
              <a:t>, </a:t>
            </a:r>
            <a:r>
              <a:rPr lang="sv-SE" sz="1200" kern="1200" dirty="0" err="1">
                <a:solidFill>
                  <a:schemeClr val="tx1"/>
                </a:solidFill>
                <a:effectLst/>
                <a:latin typeface="Rockwell"/>
                <a:ea typeface="ＭＳ Ｐゴシック" pitchFamily="1" charset="-128"/>
                <a:cs typeface="Rockwell"/>
              </a:rPr>
              <a:t>tell</a:t>
            </a:r>
            <a:r>
              <a:rPr lang="sv-SE" sz="1200" kern="1200" dirty="0">
                <a:solidFill>
                  <a:schemeClr val="tx1"/>
                </a:solidFill>
                <a:effectLst/>
                <a:latin typeface="Rockwell"/>
                <a:ea typeface="ＭＳ Ｐゴシック" pitchFamily="1" charset="-128"/>
                <a:cs typeface="Rockwell"/>
              </a:rPr>
              <a:t> a joke".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sv-SE" sz="1200" kern="1200" dirty="0">
              <a:solidFill>
                <a:schemeClr val="tx1"/>
              </a:solidFill>
              <a:effectLst/>
              <a:latin typeface="Rockwell"/>
              <a:ea typeface="ＭＳ Ｐゴシック" pitchFamily="1" charset="-128"/>
              <a:cs typeface="Rockwell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sv-SE" sz="1200" kern="1200" dirty="0">
                <a:solidFill>
                  <a:schemeClr val="tx1"/>
                </a:solidFill>
                <a:effectLst/>
                <a:latin typeface="Rockwell"/>
                <a:ea typeface="ＭＳ Ｐゴシック" pitchFamily="1" charset="-128"/>
                <a:cs typeface="Rockwell"/>
              </a:rPr>
              <a:t>Men vi vill ju koda. So </a:t>
            </a:r>
            <a:r>
              <a:rPr lang="sv-SE" sz="1200" kern="1200" dirty="0" err="1">
                <a:solidFill>
                  <a:schemeClr val="tx1"/>
                </a:solidFill>
                <a:effectLst/>
                <a:latin typeface="Rockwell"/>
                <a:ea typeface="ＭＳ Ｐゴシック" pitchFamily="1" charset="-128"/>
                <a:cs typeface="Rockwell"/>
              </a:rPr>
              <a:t>lets</a:t>
            </a:r>
            <a:r>
              <a:rPr lang="sv-SE" sz="1200" kern="1200" dirty="0">
                <a:solidFill>
                  <a:schemeClr val="tx1"/>
                </a:solidFill>
                <a:effectLst/>
                <a:latin typeface="Rockwell"/>
                <a:ea typeface="ＭＳ Ｐゴシック" pitchFamily="1" charset="-128"/>
                <a:cs typeface="Rockwell"/>
              </a:rPr>
              <a:t> do </a:t>
            </a:r>
            <a:r>
              <a:rPr lang="sv-SE" sz="1200" kern="1200" dirty="0" err="1">
                <a:solidFill>
                  <a:schemeClr val="tx1"/>
                </a:solidFill>
                <a:effectLst/>
                <a:latin typeface="Rockwell"/>
                <a:ea typeface="ＭＳ Ｐゴシック" pitchFamily="1" charset="-128"/>
                <a:cs typeface="Rockwell"/>
              </a:rPr>
              <a:t>that</a:t>
            </a:r>
            <a:r>
              <a:rPr lang="sv-SE" sz="1200" kern="1200" dirty="0">
                <a:solidFill>
                  <a:schemeClr val="tx1"/>
                </a:solidFill>
                <a:effectLst/>
                <a:latin typeface="Rockwell"/>
                <a:ea typeface="ＭＳ Ｐゴシック" pitchFamily="1" charset="-128"/>
                <a:cs typeface="Rockwell"/>
              </a:rPr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8DF194-325B-4B94-8907-FFD6E6A3FC64}" type="slidenum">
              <a:rPr lang="sv-SE" smtClean="0"/>
              <a:pPr/>
              <a:t>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6826406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sz="1200" kern="1200" dirty="0" err="1">
                <a:solidFill>
                  <a:schemeClr val="tx1"/>
                </a:solidFill>
                <a:effectLst/>
                <a:latin typeface="Rockwell"/>
                <a:ea typeface="ＭＳ Ｐゴシック" pitchFamily="1" charset="-128"/>
                <a:cs typeface="Rockwell"/>
              </a:rPr>
              <a:t>Alexa</a:t>
            </a:r>
            <a:r>
              <a:rPr lang="sv-SE" sz="1200" kern="1200" dirty="0">
                <a:solidFill>
                  <a:schemeClr val="tx1"/>
                </a:solidFill>
                <a:effectLst/>
                <a:latin typeface="Rockwell"/>
                <a:ea typeface="ＭＳ Ｐゴシック" pitchFamily="1" charset="-128"/>
                <a:cs typeface="Rockwell"/>
              </a:rPr>
              <a:t> </a:t>
            </a:r>
            <a:r>
              <a:rPr lang="sv-SE" sz="1200" kern="1200" dirty="0" err="1">
                <a:solidFill>
                  <a:schemeClr val="tx1"/>
                </a:solidFill>
                <a:effectLst/>
                <a:latin typeface="Rockwell"/>
                <a:ea typeface="ＭＳ Ｐゴシック" pitchFamily="1" charset="-128"/>
                <a:cs typeface="Rockwell"/>
              </a:rPr>
              <a:t>Core</a:t>
            </a:r>
            <a:r>
              <a:rPr lang="sv-SE" sz="1200" kern="1200" dirty="0">
                <a:solidFill>
                  <a:schemeClr val="tx1"/>
                </a:solidFill>
                <a:effectLst/>
                <a:latin typeface="Rockwell"/>
                <a:ea typeface="ＭＳ Ｐゴシック" pitchFamily="1" charset="-128"/>
                <a:cs typeface="Rockwell"/>
              </a:rPr>
              <a:t> </a:t>
            </a:r>
            <a:r>
              <a:rPr lang="sv-SE" sz="1200" kern="1200" dirty="0" err="1">
                <a:solidFill>
                  <a:schemeClr val="tx1"/>
                </a:solidFill>
                <a:effectLst/>
                <a:latin typeface="Rockwell"/>
                <a:ea typeface="ＭＳ Ｐゴシック" pitchFamily="1" charset="-128"/>
                <a:cs typeface="Rockwell"/>
              </a:rPr>
              <a:t>Concepts</a:t>
            </a:r>
            <a:r>
              <a:rPr lang="sv-SE" sz="1200" kern="1200" dirty="0">
                <a:solidFill>
                  <a:schemeClr val="tx1"/>
                </a:solidFill>
                <a:effectLst/>
                <a:latin typeface="Rockwell"/>
                <a:ea typeface="ＭＳ Ｐゴシック" pitchFamily="1" charset="-128"/>
                <a:cs typeface="Rockwell"/>
              </a:rPr>
              <a:t>:</a:t>
            </a:r>
          </a:p>
          <a:p>
            <a:r>
              <a:rPr lang="sv-SE" sz="1200" kern="1200" dirty="0">
                <a:solidFill>
                  <a:schemeClr val="tx1"/>
                </a:solidFill>
                <a:effectLst/>
                <a:latin typeface="Rockwell"/>
                <a:ea typeface="ＭＳ Ｐゴシック" pitchFamily="1" charset="-128"/>
                <a:cs typeface="Rockwell"/>
              </a:rPr>
              <a:t>Det finns fyra "</a:t>
            </a:r>
            <a:r>
              <a:rPr lang="sv-SE" sz="1200" kern="1200" dirty="0" err="1">
                <a:solidFill>
                  <a:schemeClr val="tx1"/>
                </a:solidFill>
                <a:effectLst/>
                <a:latin typeface="Rockwell"/>
                <a:ea typeface="ＭＳ Ｐゴシック" pitchFamily="1" charset="-128"/>
                <a:cs typeface="Rockwell"/>
              </a:rPr>
              <a:t>required</a:t>
            </a:r>
            <a:r>
              <a:rPr lang="sv-SE" sz="1200" kern="1200" dirty="0">
                <a:solidFill>
                  <a:schemeClr val="tx1"/>
                </a:solidFill>
                <a:effectLst/>
                <a:latin typeface="Rockwell"/>
                <a:ea typeface="ＭＳ Ｐゴシック" pitchFamily="1" charset="-128"/>
                <a:cs typeface="Rockwell"/>
              </a:rPr>
              <a:t>" steps för att kunna köra igång en </a:t>
            </a:r>
            <a:r>
              <a:rPr lang="sv-SE" sz="1200" kern="1200" dirty="0" err="1">
                <a:solidFill>
                  <a:schemeClr val="tx1"/>
                </a:solidFill>
                <a:effectLst/>
                <a:latin typeface="Rockwell"/>
                <a:ea typeface="ＭＳ Ｐゴシック" pitchFamily="1" charset="-128"/>
                <a:cs typeface="Rockwell"/>
              </a:rPr>
              <a:t>Alexa</a:t>
            </a:r>
            <a:r>
              <a:rPr lang="sv-SE" sz="1200" kern="1200" dirty="0">
                <a:solidFill>
                  <a:schemeClr val="tx1"/>
                </a:solidFill>
                <a:effectLst/>
                <a:latin typeface="Rockwell"/>
                <a:ea typeface="ＭＳ Ｐゴシック" pitchFamily="1" charset="-128"/>
                <a:cs typeface="Rockwell"/>
              </a:rPr>
              <a:t> </a:t>
            </a:r>
            <a:r>
              <a:rPr lang="sv-SE" sz="1200" kern="1200" dirty="0" err="1">
                <a:solidFill>
                  <a:schemeClr val="tx1"/>
                </a:solidFill>
                <a:effectLst/>
                <a:latin typeface="Rockwell"/>
                <a:ea typeface="ＭＳ Ｐゴシック" pitchFamily="1" charset="-128"/>
                <a:cs typeface="Rockwell"/>
              </a:rPr>
              <a:t>skill</a:t>
            </a:r>
            <a:r>
              <a:rPr lang="sv-SE" sz="1200" kern="1200" dirty="0">
                <a:solidFill>
                  <a:schemeClr val="tx1"/>
                </a:solidFill>
                <a:effectLst/>
                <a:latin typeface="Rockwell"/>
                <a:ea typeface="ＭＳ Ｐゴシック" pitchFamily="1" charset="-128"/>
                <a:cs typeface="Rockwell"/>
              </a:rPr>
              <a:t>.</a:t>
            </a:r>
          </a:p>
          <a:p>
            <a:r>
              <a:rPr lang="sv-SE" sz="1200" kern="1200" dirty="0" err="1">
                <a:solidFill>
                  <a:schemeClr val="tx1"/>
                </a:solidFill>
                <a:effectLst/>
                <a:latin typeface="Rockwell"/>
                <a:ea typeface="ＭＳ Ｐゴシック" pitchFamily="1" charset="-128"/>
                <a:cs typeface="Rockwell"/>
              </a:rPr>
              <a:t>Invocation</a:t>
            </a:r>
            <a:r>
              <a:rPr lang="sv-SE" sz="1200" kern="1200" dirty="0">
                <a:solidFill>
                  <a:schemeClr val="tx1"/>
                </a:solidFill>
                <a:effectLst/>
                <a:latin typeface="Rockwell"/>
                <a:ea typeface="ＭＳ Ｐゴシック" pitchFamily="1" charset="-128"/>
                <a:cs typeface="Rockwell"/>
              </a:rPr>
              <a:t> - Namn eller fras på hur du startar din </a:t>
            </a:r>
            <a:r>
              <a:rPr lang="sv-SE" sz="1200" kern="1200" dirty="0" err="1">
                <a:solidFill>
                  <a:schemeClr val="tx1"/>
                </a:solidFill>
                <a:effectLst/>
                <a:latin typeface="Rockwell"/>
                <a:ea typeface="ＭＳ Ｐゴシック" pitchFamily="1" charset="-128"/>
                <a:cs typeface="Rockwell"/>
              </a:rPr>
              <a:t>Alexa</a:t>
            </a:r>
            <a:r>
              <a:rPr lang="sv-SE" sz="1200" kern="1200" dirty="0">
                <a:solidFill>
                  <a:schemeClr val="tx1"/>
                </a:solidFill>
                <a:effectLst/>
                <a:latin typeface="Rockwell"/>
                <a:ea typeface="ＭＳ Ｐゴシック" pitchFamily="1" charset="-128"/>
                <a:cs typeface="Rockwell"/>
              </a:rPr>
              <a:t> </a:t>
            </a:r>
            <a:r>
              <a:rPr lang="sv-SE" sz="1200" kern="1200" dirty="0" err="1">
                <a:solidFill>
                  <a:schemeClr val="tx1"/>
                </a:solidFill>
                <a:effectLst/>
                <a:latin typeface="Rockwell"/>
                <a:ea typeface="ＭＳ Ｐゴシック" pitchFamily="1" charset="-128"/>
                <a:cs typeface="Rockwell"/>
              </a:rPr>
              <a:t>Skill</a:t>
            </a:r>
            <a:r>
              <a:rPr lang="sv-SE" sz="1200" kern="1200" dirty="0">
                <a:solidFill>
                  <a:schemeClr val="tx1"/>
                </a:solidFill>
                <a:effectLst/>
                <a:latin typeface="Rockwell"/>
                <a:ea typeface="ＭＳ Ｐゴシック" pitchFamily="1" charset="-128"/>
                <a:cs typeface="Rockwell"/>
              </a:rPr>
              <a:t>. </a:t>
            </a:r>
          </a:p>
          <a:p>
            <a:r>
              <a:rPr lang="sv-SE" sz="1200" kern="1200" dirty="0" err="1">
                <a:solidFill>
                  <a:schemeClr val="tx1"/>
                </a:solidFill>
                <a:effectLst/>
                <a:latin typeface="Rockwell"/>
                <a:ea typeface="ＭＳ Ｐゴシック" pitchFamily="1" charset="-128"/>
                <a:cs typeface="Rockwell"/>
              </a:rPr>
              <a:t>Intents</a:t>
            </a:r>
            <a:r>
              <a:rPr lang="sv-SE" sz="1200" kern="1200" dirty="0">
                <a:solidFill>
                  <a:schemeClr val="tx1"/>
                </a:solidFill>
                <a:effectLst/>
                <a:latin typeface="Rockwell"/>
                <a:ea typeface="ＭＳ Ｐゴシック" pitchFamily="1" charset="-128"/>
                <a:cs typeface="Rockwell"/>
              </a:rPr>
              <a:t>, </a:t>
            </a:r>
            <a:r>
              <a:rPr lang="sv-SE" sz="1200" kern="1200" dirty="0" err="1">
                <a:solidFill>
                  <a:schemeClr val="tx1"/>
                </a:solidFill>
                <a:effectLst/>
                <a:latin typeface="Rockwell"/>
                <a:ea typeface="ＭＳ Ｐゴシック" pitchFamily="1" charset="-128"/>
                <a:cs typeface="Rockwell"/>
              </a:rPr>
              <a:t>Samples</a:t>
            </a:r>
            <a:r>
              <a:rPr lang="sv-SE" sz="1200" kern="1200" dirty="0">
                <a:solidFill>
                  <a:schemeClr val="tx1"/>
                </a:solidFill>
                <a:effectLst/>
                <a:latin typeface="Rockwell"/>
                <a:ea typeface="ＭＳ Ｐゴシック" pitchFamily="1" charset="-128"/>
                <a:cs typeface="Rockwell"/>
              </a:rPr>
              <a:t> and </a:t>
            </a:r>
            <a:r>
              <a:rPr lang="sv-SE" sz="1200" kern="1200" dirty="0" err="1">
                <a:solidFill>
                  <a:schemeClr val="tx1"/>
                </a:solidFill>
                <a:effectLst/>
                <a:latin typeface="Rockwell"/>
                <a:ea typeface="ＭＳ Ｐゴシック" pitchFamily="1" charset="-128"/>
                <a:cs typeface="Rockwell"/>
              </a:rPr>
              <a:t>Slots</a:t>
            </a:r>
            <a:r>
              <a:rPr lang="sv-SE" sz="1200" kern="1200" dirty="0">
                <a:solidFill>
                  <a:schemeClr val="tx1"/>
                </a:solidFill>
                <a:effectLst/>
                <a:latin typeface="Rockwell"/>
                <a:ea typeface="ＭＳ Ｐゴシック" pitchFamily="1" charset="-128"/>
                <a:cs typeface="Rockwell"/>
              </a:rPr>
              <a:t> - </a:t>
            </a:r>
          </a:p>
          <a:p>
            <a:r>
              <a:rPr lang="sv-SE" sz="1200" kern="1200" dirty="0">
                <a:solidFill>
                  <a:schemeClr val="tx1"/>
                </a:solidFill>
                <a:effectLst/>
                <a:latin typeface="Rockwell"/>
                <a:ea typeface="ＭＳ Ｐゴシック" pitchFamily="1" charset="-128"/>
                <a:cs typeface="Rockwell"/>
              </a:rPr>
              <a:t>	</a:t>
            </a:r>
            <a:r>
              <a:rPr lang="sv-SE" sz="1200" kern="1200" dirty="0" err="1">
                <a:solidFill>
                  <a:schemeClr val="tx1"/>
                </a:solidFill>
                <a:effectLst/>
                <a:latin typeface="Rockwell"/>
                <a:ea typeface="ＭＳ Ｐゴシック" pitchFamily="1" charset="-128"/>
                <a:cs typeface="Rockwell"/>
              </a:rPr>
              <a:t>Intents</a:t>
            </a:r>
            <a:r>
              <a:rPr lang="sv-SE" sz="1200" kern="1200" dirty="0">
                <a:solidFill>
                  <a:schemeClr val="tx1"/>
                </a:solidFill>
                <a:effectLst/>
                <a:latin typeface="Rockwell"/>
                <a:ea typeface="ＭＳ Ｐゴシック" pitchFamily="1" charset="-128"/>
                <a:cs typeface="Rockwell"/>
              </a:rPr>
              <a:t>: I princip vilken action det är som ska göras. </a:t>
            </a:r>
          </a:p>
          <a:p>
            <a:r>
              <a:rPr lang="sv-SE" sz="1200" kern="1200" dirty="0">
                <a:solidFill>
                  <a:schemeClr val="tx1"/>
                </a:solidFill>
                <a:effectLst/>
                <a:latin typeface="Rockwell"/>
                <a:ea typeface="ＭＳ Ｐゴシック" pitchFamily="1" charset="-128"/>
                <a:cs typeface="Rockwell"/>
              </a:rPr>
              <a:t>	</a:t>
            </a:r>
            <a:r>
              <a:rPr lang="sv-SE" sz="1200" kern="1200" dirty="0" err="1">
                <a:solidFill>
                  <a:schemeClr val="tx1"/>
                </a:solidFill>
                <a:effectLst/>
                <a:latin typeface="Rockwell"/>
                <a:ea typeface="ＭＳ Ｐゴシック" pitchFamily="1" charset="-128"/>
                <a:cs typeface="Rockwell"/>
              </a:rPr>
              <a:t>Samples</a:t>
            </a:r>
            <a:r>
              <a:rPr lang="sv-SE" sz="1200" kern="1200" dirty="0">
                <a:solidFill>
                  <a:schemeClr val="tx1"/>
                </a:solidFill>
                <a:effectLst/>
                <a:latin typeface="Rockwell"/>
                <a:ea typeface="ＭＳ Ｐゴシック" pitchFamily="1" charset="-128"/>
                <a:cs typeface="Rockwell"/>
              </a:rPr>
              <a:t>: Vad det är du säger för att trigga igång en action.</a:t>
            </a:r>
          </a:p>
          <a:p>
            <a:r>
              <a:rPr lang="sv-SE" sz="1200" kern="1200" dirty="0">
                <a:solidFill>
                  <a:schemeClr val="tx1"/>
                </a:solidFill>
                <a:effectLst/>
                <a:latin typeface="Rockwell"/>
                <a:ea typeface="ＭＳ Ｐゴシック" pitchFamily="1" charset="-128"/>
                <a:cs typeface="Rockwell"/>
              </a:rPr>
              <a:t>	</a:t>
            </a:r>
            <a:r>
              <a:rPr lang="sv-SE" sz="1200" kern="1200" dirty="0" err="1">
                <a:solidFill>
                  <a:schemeClr val="tx1"/>
                </a:solidFill>
                <a:effectLst/>
                <a:latin typeface="Rockwell"/>
                <a:ea typeface="ＭＳ Ｐゴシック" pitchFamily="1" charset="-128"/>
                <a:cs typeface="Rockwell"/>
              </a:rPr>
              <a:t>Slots</a:t>
            </a:r>
            <a:r>
              <a:rPr lang="sv-SE" sz="1200" kern="1200" dirty="0">
                <a:solidFill>
                  <a:schemeClr val="tx1"/>
                </a:solidFill>
                <a:effectLst/>
                <a:latin typeface="Rockwell"/>
                <a:ea typeface="ＭＳ Ｐゴシック" pitchFamily="1" charset="-128"/>
                <a:cs typeface="Rockwell"/>
              </a:rPr>
              <a:t>: För att kunna skicka med parametrar i din action.</a:t>
            </a:r>
          </a:p>
          <a:p>
            <a:r>
              <a:rPr lang="sv-SE" sz="1200" kern="1200" dirty="0" err="1">
                <a:solidFill>
                  <a:schemeClr val="tx1"/>
                </a:solidFill>
                <a:effectLst/>
                <a:latin typeface="Rockwell"/>
                <a:ea typeface="ＭＳ Ｐゴシック" pitchFamily="1" charset="-128"/>
                <a:cs typeface="Rockwell"/>
              </a:rPr>
              <a:t>Build</a:t>
            </a:r>
            <a:r>
              <a:rPr lang="sv-SE" sz="1200" kern="1200" dirty="0">
                <a:solidFill>
                  <a:schemeClr val="tx1"/>
                </a:solidFill>
                <a:effectLst/>
                <a:latin typeface="Rockwell"/>
                <a:ea typeface="ＭＳ Ｐゴシック" pitchFamily="1" charset="-128"/>
                <a:cs typeface="Rockwell"/>
              </a:rPr>
              <a:t> </a:t>
            </a:r>
            <a:r>
              <a:rPr lang="sv-SE" sz="1200" kern="1200" dirty="0" err="1">
                <a:solidFill>
                  <a:schemeClr val="tx1"/>
                </a:solidFill>
                <a:effectLst/>
                <a:latin typeface="Rockwell"/>
                <a:ea typeface="ＭＳ Ｐゴシック" pitchFamily="1" charset="-128"/>
                <a:cs typeface="Rockwell"/>
              </a:rPr>
              <a:t>Model</a:t>
            </a:r>
            <a:r>
              <a:rPr lang="sv-SE" sz="1200" kern="1200" dirty="0">
                <a:solidFill>
                  <a:schemeClr val="tx1"/>
                </a:solidFill>
                <a:effectLst/>
                <a:latin typeface="Rockwell"/>
                <a:ea typeface="ＭＳ Ｐゴシック" pitchFamily="1" charset="-128"/>
                <a:cs typeface="Rockwell"/>
              </a:rPr>
              <a:t> - Bygg den </a:t>
            </a:r>
            <a:r>
              <a:rPr lang="sv-SE" sz="1200" kern="1200" dirty="0" err="1">
                <a:solidFill>
                  <a:schemeClr val="tx1"/>
                </a:solidFill>
                <a:effectLst/>
                <a:latin typeface="Rockwell"/>
                <a:ea typeface="ＭＳ Ｐゴシック" pitchFamily="1" charset="-128"/>
                <a:cs typeface="Rockwell"/>
              </a:rPr>
              <a:t>model</a:t>
            </a:r>
            <a:r>
              <a:rPr lang="sv-SE" sz="1200" kern="1200" dirty="0">
                <a:solidFill>
                  <a:schemeClr val="tx1"/>
                </a:solidFill>
                <a:effectLst/>
                <a:latin typeface="Rockwell"/>
                <a:ea typeface="ＭＳ Ｐゴシック" pitchFamily="1" charset="-128"/>
                <a:cs typeface="Rockwell"/>
              </a:rPr>
              <a:t> du skapat</a:t>
            </a:r>
          </a:p>
          <a:p>
            <a:r>
              <a:rPr lang="sv-SE" sz="1200" kern="1200" dirty="0">
                <a:solidFill>
                  <a:schemeClr val="tx1"/>
                </a:solidFill>
                <a:effectLst/>
                <a:latin typeface="Rockwell"/>
                <a:ea typeface="ＭＳ Ｐゴシック" pitchFamily="1" charset="-128"/>
                <a:cs typeface="Rockwell"/>
              </a:rPr>
              <a:t>Endpoint - En HTTP Post endpoint som anropas när du triggar igång din </a:t>
            </a:r>
            <a:r>
              <a:rPr lang="sv-SE" sz="1200" kern="1200" dirty="0" err="1">
                <a:solidFill>
                  <a:schemeClr val="tx1"/>
                </a:solidFill>
                <a:effectLst/>
                <a:latin typeface="Rockwell"/>
                <a:ea typeface="ＭＳ Ｐゴシック" pitchFamily="1" charset="-128"/>
                <a:cs typeface="Rockwell"/>
              </a:rPr>
              <a:t>Skill</a:t>
            </a:r>
            <a:r>
              <a:rPr lang="sv-SE" sz="1200" kern="1200" dirty="0">
                <a:solidFill>
                  <a:schemeClr val="tx1"/>
                </a:solidFill>
                <a:effectLst/>
                <a:latin typeface="Rockwell"/>
                <a:ea typeface="ＭＳ Ｐゴシック" pitchFamily="1" charset="-128"/>
                <a:cs typeface="Rockwell"/>
              </a:rPr>
              <a:t>.</a:t>
            </a:r>
          </a:p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8DF194-325B-4B94-8907-FFD6E6A3FC64}" type="slidenum">
              <a:rPr lang="sv-SE" smtClean="0"/>
              <a:pPr/>
              <a:t>6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6893855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nktlista | Lila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ktangel 9"/>
          <p:cNvSpPr/>
          <p:nvPr userDrawn="1"/>
        </p:nvSpPr>
        <p:spPr bwMode="auto">
          <a:xfrm>
            <a:off x="0" y="627534"/>
            <a:ext cx="9144000" cy="627534"/>
          </a:xfrm>
          <a:prstGeom prst="rect">
            <a:avLst/>
          </a:prstGeom>
          <a:solidFill>
            <a:srgbClr val="72238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sv-SE" sz="20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+mn-lt"/>
              <a:ea typeface="ＭＳ Ｐゴシック" pitchFamily="1" charset="-128"/>
            </a:endParaRPr>
          </a:p>
        </p:txBody>
      </p:sp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428750" y="771550"/>
            <a:ext cx="6286500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title style</a:t>
            </a:r>
            <a:endParaRPr lang="sv-SE" noProof="0" dirty="0"/>
          </a:p>
        </p:txBody>
      </p:sp>
      <p:sp>
        <p:nvSpPr>
          <p:cNvPr id="7" name="Date Placeholder 1"/>
          <p:cNvSpPr>
            <a:spLocks noGrp="1"/>
          </p:cNvSpPr>
          <p:nvPr>
            <p:ph type="dt" sz="half" idx="2"/>
          </p:nvPr>
        </p:nvSpPr>
        <p:spPr>
          <a:xfrm>
            <a:off x="1428750" y="4843912"/>
            <a:ext cx="2133600" cy="2995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0" i="0">
                <a:solidFill>
                  <a:srgbClr val="FFFFFF"/>
                </a:solidFill>
                <a:latin typeface="Rockwell Std Light" charset="0"/>
                <a:ea typeface="Rockwell Std Light" charset="0"/>
                <a:cs typeface="Rockwell Std Light" charset="0"/>
              </a:defRPr>
            </a:lvl1pPr>
          </a:lstStyle>
          <a:p>
            <a:fld id="{B7344042-9698-9D4C-B97C-5EE23DEB7A7E}" type="datetimeFigureOut">
              <a:rPr lang="sv-SE" smtClean="0"/>
              <a:pPr/>
              <a:t>2019-10-23</a:t>
            </a:fld>
            <a:endParaRPr lang="sv-SE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5581650" y="4843912"/>
            <a:ext cx="2133600" cy="2995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bg1"/>
                </a:solidFill>
                <a:latin typeface="Rockwell Std Light" charset="0"/>
                <a:ea typeface="Rockwell Std Light" charset="0"/>
                <a:cs typeface="Rockwell Std Light" charset="0"/>
              </a:defRPr>
            </a:lvl1pPr>
          </a:lstStyle>
          <a:p>
            <a:fld id="{D392AA70-B916-FF45-82A3-180459F92796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14" name="Platshållare för innehåll 13"/>
          <p:cNvSpPr>
            <a:spLocks noGrp="1"/>
          </p:cNvSpPr>
          <p:nvPr>
            <p:ph sz="quarter" idx="10"/>
          </p:nvPr>
        </p:nvSpPr>
        <p:spPr>
          <a:xfrm>
            <a:off x="1428750" y="1419622"/>
            <a:ext cx="6286500" cy="3168351"/>
          </a:xfrm>
        </p:spPr>
        <p:txBody>
          <a:bodyPr/>
          <a:lstStyle>
            <a:lvl1pPr marL="228600" indent="-228600">
              <a:spcBef>
                <a:spcPts val="1200"/>
              </a:spcBef>
              <a:tabLst/>
              <a:defRPr/>
            </a:lvl1pPr>
            <a:lvl2pPr marL="628650" indent="-171450">
              <a:tabLst/>
              <a:defRPr/>
            </a:lvl2pPr>
            <a:lvl3pPr marL="979488" indent="-128588">
              <a:tabLst/>
              <a:defRPr/>
            </a:lvl3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nktlista | Blå si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ktangel 9"/>
          <p:cNvSpPr/>
          <p:nvPr userDrawn="1"/>
        </p:nvSpPr>
        <p:spPr bwMode="auto">
          <a:xfrm>
            <a:off x="0" y="627534"/>
            <a:ext cx="9144000" cy="4216378"/>
          </a:xfrm>
          <a:prstGeom prst="rect">
            <a:avLst/>
          </a:prstGeom>
          <a:solidFill>
            <a:srgbClr val="006BB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sv-SE" sz="20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+mn-lt"/>
              <a:ea typeface="ＭＳ Ｐゴシック" pitchFamily="1" charset="-128"/>
            </a:endParaRPr>
          </a:p>
        </p:txBody>
      </p:sp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428750" y="771550"/>
            <a:ext cx="6286500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title style</a:t>
            </a:r>
            <a:endParaRPr lang="sv-SE" noProof="0" dirty="0"/>
          </a:p>
        </p:txBody>
      </p:sp>
      <p:sp>
        <p:nvSpPr>
          <p:cNvPr id="7" name="Date Placeholder 1"/>
          <p:cNvSpPr>
            <a:spLocks noGrp="1"/>
          </p:cNvSpPr>
          <p:nvPr>
            <p:ph type="dt" sz="half" idx="2"/>
          </p:nvPr>
        </p:nvSpPr>
        <p:spPr>
          <a:xfrm>
            <a:off x="1428750" y="4843912"/>
            <a:ext cx="2133600" cy="2995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0" i="0">
                <a:solidFill>
                  <a:srgbClr val="FFFFFF"/>
                </a:solidFill>
                <a:latin typeface="Rockwell Std Light" charset="0"/>
                <a:ea typeface="Rockwell Std Light" charset="0"/>
                <a:cs typeface="Rockwell Std Light" charset="0"/>
              </a:defRPr>
            </a:lvl1pPr>
          </a:lstStyle>
          <a:p>
            <a:fld id="{B7344042-9698-9D4C-B97C-5EE23DEB7A7E}" type="datetimeFigureOut">
              <a:rPr lang="sv-SE" smtClean="0"/>
              <a:pPr/>
              <a:t>2019-10-23</a:t>
            </a:fld>
            <a:endParaRPr lang="sv-SE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5581650" y="4843912"/>
            <a:ext cx="2133600" cy="2995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bg1"/>
                </a:solidFill>
                <a:latin typeface="Rockwell Std Light" charset="0"/>
                <a:ea typeface="Rockwell Std Light" charset="0"/>
                <a:cs typeface="Rockwell Std Light" charset="0"/>
              </a:defRPr>
            </a:lvl1pPr>
          </a:lstStyle>
          <a:p>
            <a:fld id="{D392AA70-B916-FF45-82A3-180459F92796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14" name="Platshållare för innehåll 13"/>
          <p:cNvSpPr>
            <a:spLocks noGrp="1"/>
          </p:cNvSpPr>
          <p:nvPr>
            <p:ph sz="quarter" idx="10"/>
          </p:nvPr>
        </p:nvSpPr>
        <p:spPr>
          <a:xfrm>
            <a:off x="1428750" y="1419622"/>
            <a:ext cx="6286500" cy="3168351"/>
          </a:xfrm>
        </p:spPr>
        <p:txBody>
          <a:bodyPr/>
          <a:lstStyle>
            <a:lvl1pPr marL="228600" indent="-228600">
              <a:spcBef>
                <a:spcPts val="1200"/>
              </a:spcBef>
              <a:tabLst/>
              <a:defRPr>
                <a:solidFill>
                  <a:schemeClr val="bg1"/>
                </a:solidFill>
              </a:defRPr>
            </a:lvl1pPr>
            <a:lvl2pPr marL="628650" indent="-171450">
              <a:tabLst/>
              <a:defRPr>
                <a:solidFill>
                  <a:schemeClr val="bg1"/>
                </a:solidFill>
              </a:defRPr>
            </a:lvl2pPr>
            <a:lvl3pPr marL="979488" indent="-128588">
              <a:tabLst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nktlista | Grön si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ktangel 9"/>
          <p:cNvSpPr/>
          <p:nvPr userDrawn="1"/>
        </p:nvSpPr>
        <p:spPr bwMode="auto">
          <a:xfrm>
            <a:off x="0" y="627534"/>
            <a:ext cx="9144000" cy="4216378"/>
          </a:xfrm>
          <a:prstGeom prst="rect">
            <a:avLst/>
          </a:prstGeom>
          <a:solidFill>
            <a:srgbClr val="009437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sv-SE" sz="20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+mn-lt"/>
              <a:ea typeface="ＭＳ Ｐゴシック" pitchFamily="1" charset="-128"/>
            </a:endParaRPr>
          </a:p>
        </p:txBody>
      </p:sp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428750" y="771550"/>
            <a:ext cx="6286500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title style</a:t>
            </a:r>
            <a:endParaRPr lang="sv-SE" noProof="0" dirty="0"/>
          </a:p>
        </p:txBody>
      </p:sp>
      <p:sp>
        <p:nvSpPr>
          <p:cNvPr id="7" name="Date Placeholder 1"/>
          <p:cNvSpPr>
            <a:spLocks noGrp="1"/>
          </p:cNvSpPr>
          <p:nvPr>
            <p:ph type="dt" sz="half" idx="2"/>
          </p:nvPr>
        </p:nvSpPr>
        <p:spPr>
          <a:xfrm>
            <a:off x="1428750" y="4843912"/>
            <a:ext cx="2133600" cy="2995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0" i="0">
                <a:solidFill>
                  <a:srgbClr val="FFFFFF"/>
                </a:solidFill>
                <a:latin typeface="Rockwell Std Light" charset="0"/>
                <a:ea typeface="Rockwell Std Light" charset="0"/>
                <a:cs typeface="Rockwell Std Light" charset="0"/>
              </a:defRPr>
            </a:lvl1pPr>
          </a:lstStyle>
          <a:p>
            <a:fld id="{B7344042-9698-9D4C-B97C-5EE23DEB7A7E}" type="datetimeFigureOut">
              <a:rPr lang="sv-SE" smtClean="0"/>
              <a:pPr/>
              <a:t>2019-10-23</a:t>
            </a:fld>
            <a:endParaRPr lang="sv-SE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5581650" y="4843912"/>
            <a:ext cx="2133600" cy="2995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bg1"/>
                </a:solidFill>
                <a:latin typeface="Rockwell Std Light" charset="0"/>
                <a:ea typeface="Rockwell Std Light" charset="0"/>
                <a:cs typeface="Rockwell Std Light" charset="0"/>
              </a:defRPr>
            </a:lvl1pPr>
          </a:lstStyle>
          <a:p>
            <a:fld id="{D392AA70-B916-FF45-82A3-180459F92796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14" name="Platshållare för innehåll 13"/>
          <p:cNvSpPr>
            <a:spLocks noGrp="1"/>
          </p:cNvSpPr>
          <p:nvPr>
            <p:ph sz="quarter" idx="10"/>
          </p:nvPr>
        </p:nvSpPr>
        <p:spPr>
          <a:xfrm>
            <a:off x="1428750" y="1419622"/>
            <a:ext cx="6286500" cy="3168351"/>
          </a:xfrm>
        </p:spPr>
        <p:txBody>
          <a:bodyPr/>
          <a:lstStyle>
            <a:lvl1pPr marL="228600" indent="-228600">
              <a:spcBef>
                <a:spcPts val="1200"/>
              </a:spcBef>
              <a:tabLst/>
              <a:defRPr>
                <a:solidFill>
                  <a:schemeClr val="bg1"/>
                </a:solidFill>
              </a:defRPr>
            </a:lvl1pPr>
            <a:lvl2pPr marL="628650" indent="-171450">
              <a:tabLst/>
              <a:defRPr>
                <a:solidFill>
                  <a:schemeClr val="bg1"/>
                </a:solidFill>
              </a:defRPr>
            </a:lvl2pPr>
            <a:lvl3pPr marL="979488" indent="-128588">
              <a:tabLst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nktlista | Orange si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ktangel 9"/>
          <p:cNvSpPr/>
          <p:nvPr userDrawn="1"/>
        </p:nvSpPr>
        <p:spPr bwMode="auto">
          <a:xfrm>
            <a:off x="0" y="627534"/>
            <a:ext cx="9144000" cy="4216378"/>
          </a:xfrm>
          <a:prstGeom prst="rect">
            <a:avLst/>
          </a:prstGeom>
          <a:solidFill>
            <a:srgbClr val="EF84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sv-SE" sz="20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+mn-lt"/>
              <a:ea typeface="ＭＳ Ｐゴシック" pitchFamily="1" charset="-128"/>
            </a:endParaRPr>
          </a:p>
        </p:txBody>
      </p:sp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428750" y="771550"/>
            <a:ext cx="6286500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title style</a:t>
            </a:r>
            <a:endParaRPr lang="sv-SE" noProof="0" dirty="0"/>
          </a:p>
        </p:txBody>
      </p:sp>
      <p:sp>
        <p:nvSpPr>
          <p:cNvPr id="7" name="Date Placeholder 1"/>
          <p:cNvSpPr>
            <a:spLocks noGrp="1"/>
          </p:cNvSpPr>
          <p:nvPr>
            <p:ph type="dt" sz="half" idx="2"/>
          </p:nvPr>
        </p:nvSpPr>
        <p:spPr>
          <a:xfrm>
            <a:off x="1428750" y="4843912"/>
            <a:ext cx="2133600" cy="2995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0" i="0">
                <a:solidFill>
                  <a:srgbClr val="FFFFFF"/>
                </a:solidFill>
                <a:latin typeface="Rockwell Std Light" charset="0"/>
                <a:ea typeface="Rockwell Std Light" charset="0"/>
                <a:cs typeface="Rockwell Std Light" charset="0"/>
              </a:defRPr>
            </a:lvl1pPr>
          </a:lstStyle>
          <a:p>
            <a:fld id="{B7344042-9698-9D4C-B97C-5EE23DEB7A7E}" type="datetimeFigureOut">
              <a:rPr lang="sv-SE" smtClean="0"/>
              <a:pPr/>
              <a:t>2019-10-23</a:t>
            </a:fld>
            <a:endParaRPr lang="sv-SE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5581650" y="4843912"/>
            <a:ext cx="2133600" cy="2995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bg1"/>
                </a:solidFill>
                <a:latin typeface="Rockwell Std Light" charset="0"/>
                <a:ea typeface="Rockwell Std Light" charset="0"/>
                <a:cs typeface="Rockwell Std Light" charset="0"/>
              </a:defRPr>
            </a:lvl1pPr>
          </a:lstStyle>
          <a:p>
            <a:fld id="{D392AA70-B916-FF45-82A3-180459F92796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14" name="Platshållare för innehåll 13"/>
          <p:cNvSpPr>
            <a:spLocks noGrp="1"/>
          </p:cNvSpPr>
          <p:nvPr>
            <p:ph sz="quarter" idx="10"/>
          </p:nvPr>
        </p:nvSpPr>
        <p:spPr>
          <a:xfrm>
            <a:off x="1428750" y="1419622"/>
            <a:ext cx="6286500" cy="3168351"/>
          </a:xfrm>
        </p:spPr>
        <p:txBody>
          <a:bodyPr/>
          <a:lstStyle>
            <a:lvl1pPr marL="228600" indent="-228600">
              <a:spcBef>
                <a:spcPts val="1200"/>
              </a:spcBef>
              <a:tabLst/>
              <a:defRPr>
                <a:solidFill>
                  <a:schemeClr val="bg1"/>
                </a:solidFill>
              </a:defRPr>
            </a:lvl1pPr>
            <a:lvl2pPr marL="628650" indent="-171450">
              <a:tabLst/>
              <a:defRPr>
                <a:solidFill>
                  <a:schemeClr val="bg1"/>
                </a:solidFill>
              </a:defRPr>
            </a:lvl2pPr>
            <a:lvl3pPr marL="979488" indent="-128588">
              <a:tabLst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nktlista | Turkos si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ktangel 9"/>
          <p:cNvSpPr/>
          <p:nvPr userDrawn="1"/>
        </p:nvSpPr>
        <p:spPr bwMode="auto">
          <a:xfrm>
            <a:off x="0" y="627534"/>
            <a:ext cx="9144000" cy="4216378"/>
          </a:xfrm>
          <a:prstGeom prst="rect">
            <a:avLst/>
          </a:prstGeom>
          <a:solidFill>
            <a:srgbClr val="00A1B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sv-SE" sz="20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+mn-lt"/>
              <a:ea typeface="ＭＳ Ｐゴシック" pitchFamily="1" charset="-128"/>
            </a:endParaRPr>
          </a:p>
        </p:txBody>
      </p:sp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429200" y="771550"/>
            <a:ext cx="6286500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title style</a:t>
            </a:r>
            <a:endParaRPr lang="sv-SE" noProof="0" dirty="0"/>
          </a:p>
        </p:txBody>
      </p:sp>
      <p:sp>
        <p:nvSpPr>
          <p:cNvPr id="7" name="Date Placeholder 1"/>
          <p:cNvSpPr>
            <a:spLocks noGrp="1"/>
          </p:cNvSpPr>
          <p:nvPr>
            <p:ph type="dt" sz="half" idx="2"/>
          </p:nvPr>
        </p:nvSpPr>
        <p:spPr>
          <a:xfrm>
            <a:off x="1428750" y="4843912"/>
            <a:ext cx="2133600" cy="2995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0" i="0">
                <a:solidFill>
                  <a:srgbClr val="FFFFFF"/>
                </a:solidFill>
                <a:latin typeface="Rockwell Std Light" charset="0"/>
                <a:ea typeface="Rockwell Std Light" charset="0"/>
                <a:cs typeface="Rockwell Std Light" charset="0"/>
              </a:defRPr>
            </a:lvl1pPr>
          </a:lstStyle>
          <a:p>
            <a:fld id="{B7344042-9698-9D4C-B97C-5EE23DEB7A7E}" type="datetimeFigureOut">
              <a:rPr lang="sv-SE" smtClean="0"/>
              <a:pPr/>
              <a:t>2019-10-23</a:t>
            </a:fld>
            <a:endParaRPr lang="sv-SE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5581650" y="4843912"/>
            <a:ext cx="2133600" cy="2995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bg1"/>
                </a:solidFill>
                <a:latin typeface="Rockwell Std Light" charset="0"/>
                <a:ea typeface="Rockwell Std Light" charset="0"/>
                <a:cs typeface="Rockwell Std Light" charset="0"/>
              </a:defRPr>
            </a:lvl1pPr>
          </a:lstStyle>
          <a:p>
            <a:fld id="{D392AA70-B916-FF45-82A3-180459F92796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14" name="Platshållare för innehåll 13"/>
          <p:cNvSpPr>
            <a:spLocks noGrp="1"/>
          </p:cNvSpPr>
          <p:nvPr>
            <p:ph sz="quarter" idx="10"/>
          </p:nvPr>
        </p:nvSpPr>
        <p:spPr>
          <a:xfrm>
            <a:off x="1428750" y="1419622"/>
            <a:ext cx="6286500" cy="3168351"/>
          </a:xfrm>
        </p:spPr>
        <p:txBody>
          <a:bodyPr/>
          <a:lstStyle>
            <a:lvl1pPr marL="228600" indent="-228600">
              <a:spcBef>
                <a:spcPts val="1200"/>
              </a:spcBef>
              <a:tabLst/>
              <a:defRPr>
                <a:solidFill>
                  <a:schemeClr val="bg1"/>
                </a:solidFill>
              </a:defRPr>
            </a:lvl1pPr>
            <a:lvl2pPr marL="628650" indent="-171450">
              <a:tabLst/>
              <a:defRPr>
                <a:solidFill>
                  <a:schemeClr val="bg1"/>
                </a:solidFill>
              </a:defRPr>
            </a:lvl2pPr>
            <a:lvl3pPr marL="979488" indent="-128588">
              <a:tabLst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nktlista | Svart si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ktangel 9"/>
          <p:cNvSpPr/>
          <p:nvPr userDrawn="1"/>
        </p:nvSpPr>
        <p:spPr bwMode="auto">
          <a:xfrm>
            <a:off x="0" y="627534"/>
            <a:ext cx="9144000" cy="4216378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sv-SE" sz="20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+mn-lt"/>
              <a:ea typeface="ＭＳ Ｐゴシック" pitchFamily="1" charset="-128"/>
            </a:endParaRPr>
          </a:p>
        </p:txBody>
      </p:sp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429200" y="771550"/>
            <a:ext cx="6286500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title style</a:t>
            </a:r>
            <a:endParaRPr lang="sv-SE" noProof="0" dirty="0"/>
          </a:p>
        </p:txBody>
      </p:sp>
      <p:sp>
        <p:nvSpPr>
          <p:cNvPr id="7" name="Date Placeholder 1"/>
          <p:cNvSpPr>
            <a:spLocks noGrp="1"/>
          </p:cNvSpPr>
          <p:nvPr>
            <p:ph type="dt" sz="half" idx="2"/>
          </p:nvPr>
        </p:nvSpPr>
        <p:spPr>
          <a:xfrm>
            <a:off x="1428750" y="4843912"/>
            <a:ext cx="2133600" cy="2995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0" i="0">
                <a:solidFill>
                  <a:srgbClr val="FFFFFF"/>
                </a:solidFill>
                <a:latin typeface="Rockwell Std Light" charset="0"/>
                <a:ea typeface="Rockwell Std Light" charset="0"/>
                <a:cs typeface="Rockwell Std Light" charset="0"/>
              </a:defRPr>
            </a:lvl1pPr>
          </a:lstStyle>
          <a:p>
            <a:fld id="{B7344042-9698-9D4C-B97C-5EE23DEB7A7E}" type="datetimeFigureOut">
              <a:rPr lang="sv-SE" smtClean="0"/>
              <a:pPr/>
              <a:t>2019-10-23</a:t>
            </a:fld>
            <a:endParaRPr lang="sv-SE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5581650" y="4843912"/>
            <a:ext cx="2133600" cy="2995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bg1"/>
                </a:solidFill>
                <a:latin typeface="Rockwell Std Light" charset="0"/>
                <a:ea typeface="Rockwell Std Light" charset="0"/>
                <a:cs typeface="Rockwell Std Light" charset="0"/>
              </a:defRPr>
            </a:lvl1pPr>
          </a:lstStyle>
          <a:p>
            <a:fld id="{D392AA70-B916-FF45-82A3-180459F92796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14" name="Platshållare för innehåll 13"/>
          <p:cNvSpPr>
            <a:spLocks noGrp="1"/>
          </p:cNvSpPr>
          <p:nvPr>
            <p:ph sz="quarter" idx="10"/>
          </p:nvPr>
        </p:nvSpPr>
        <p:spPr>
          <a:xfrm>
            <a:off x="1428750" y="1419622"/>
            <a:ext cx="6286500" cy="3168351"/>
          </a:xfrm>
        </p:spPr>
        <p:txBody>
          <a:bodyPr/>
          <a:lstStyle>
            <a:lvl1pPr marL="228600" indent="-228600">
              <a:spcBef>
                <a:spcPts val="1200"/>
              </a:spcBef>
              <a:tabLst/>
              <a:defRPr>
                <a:solidFill>
                  <a:schemeClr val="bg1"/>
                </a:solidFill>
              </a:defRPr>
            </a:lvl1pPr>
            <a:lvl2pPr marL="628650" indent="-171450">
              <a:tabLst/>
              <a:defRPr>
                <a:solidFill>
                  <a:schemeClr val="bg1"/>
                </a:solidFill>
              </a:defRPr>
            </a:lvl2pPr>
            <a:lvl3pPr marL="979488" indent="-128588">
              <a:tabLst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kolumner | Lila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ktangel 9"/>
          <p:cNvSpPr/>
          <p:nvPr userDrawn="1"/>
        </p:nvSpPr>
        <p:spPr bwMode="auto">
          <a:xfrm>
            <a:off x="0" y="627534"/>
            <a:ext cx="9144000" cy="627534"/>
          </a:xfrm>
          <a:prstGeom prst="rect">
            <a:avLst/>
          </a:prstGeom>
          <a:solidFill>
            <a:srgbClr val="72238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sv-SE" sz="20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+mn-lt"/>
              <a:ea typeface="ＭＳ Ｐゴシック" pitchFamily="1" charset="-128"/>
            </a:endParaRPr>
          </a:p>
        </p:txBody>
      </p:sp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428750" y="771550"/>
            <a:ext cx="6286500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title style</a:t>
            </a:r>
            <a:endParaRPr lang="sv-SE" noProof="0" dirty="0"/>
          </a:p>
        </p:txBody>
      </p:sp>
      <p:sp>
        <p:nvSpPr>
          <p:cNvPr id="7" name="Date Placeholder 1"/>
          <p:cNvSpPr>
            <a:spLocks noGrp="1"/>
          </p:cNvSpPr>
          <p:nvPr>
            <p:ph type="dt" sz="half" idx="2"/>
          </p:nvPr>
        </p:nvSpPr>
        <p:spPr>
          <a:xfrm>
            <a:off x="1428750" y="4843912"/>
            <a:ext cx="2133600" cy="2995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0" i="0">
                <a:solidFill>
                  <a:srgbClr val="FFFFFF"/>
                </a:solidFill>
                <a:latin typeface="Rockwell Std Light" charset="0"/>
                <a:ea typeface="Rockwell Std Light" charset="0"/>
                <a:cs typeface="Rockwell Std Light" charset="0"/>
              </a:defRPr>
            </a:lvl1pPr>
          </a:lstStyle>
          <a:p>
            <a:fld id="{B7344042-9698-9D4C-B97C-5EE23DEB7A7E}" type="datetimeFigureOut">
              <a:rPr lang="sv-SE" smtClean="0"/>
              <a:pPr/>
              <a:t>2019-10-23</a:t>
            </a:fld>
            <a:endParaRPr lang="sv-SE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5581650" y="4843912"/>
            <a:ext cx="2133600" cy="2995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bg1"/>
                </a:solidFill>
                <a:latin typeface="Rockwell Std Light" charset="0"/>
                <a:ea typeface="Rockwell Std Light" charset="0"/>
                <a:cs typeface="Rockwell Std Light" charset="0"/>
              </a:defRPr>
            </a:lvl1pPr>
          </a:lstStyle>
          <a:p>
            <a:fld id="{D392AA70-B916-FF45-82A3-180459F92796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14" name="Platshållare för innehåll 13"/>
          <p:cNvSpPr>
            <a:spLocks noGrp="1"/>
          </p:cNvSpPr>
          <p:nvPr>
            <p:ph sz="quarter" idx="10"/>
          </p:nvPr>
        </p:nvSpPr>
        <p:spPr>
          <a:xfrm>
            <a:off x="1428750" y="1419622"/>
            <a:ext cx="3064818" cy="3168352"/>
          </a:xfrm>
        </p:spPr>
        <p:txBody>
          <a:bodyPr/>
          <a:lstStyle>
            <a:lvl1pPr marL="228600" indent="-228600">
              <a:spcBef>
                <a:spcPts val="1200"/>
              </a:spcBef>
              <a:tabLst/>
              <a:defRPr/>
            </a:lvl1pPr>
            <a:lvl2pPr marL="628650" indent="-171450">
              <a:tabLst/>
              <a:defRPr/>
            </a:lvl2pPr>
            <a:lvl3pPr marL="979488" indent="-128588">
              <a:tabLst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Platshållare för innehåll 13"/>
          <p:cNvSpPr>
            <a:spLocks noGrp="1"/>
          </p:cNvSpPr>
          <p:nvPr>
            <p:ph sz="quarter" idx="11"/>
          </p:nvPr>
        </p:nvSpPr>
        <p:spPr>
          <a:xfrm>
            <a:off x="4650433" y="1419622"/>
            <a:ext cx="3046425" cy="3168352"/>
          </a:xfrm>
        </p:spPr>
        <p:txBody>
          <a:bodyPr/>
          <a:lstStyle>
            <a:lvl1pPr marL="228600" indent="-228600">
              <a:spcBef>
                <a:spcPts val="1200"/>
              </a:spcBef>
              <a:tabLst/>
              <a:defRPr/>
            </a:lvl1pPr>
            <a:lvl2pPr marL="628650" indent="-171450">
              <a:tabLst/>
              <a:defRPr/>
            </a:lvl2pPr>
            <a:lvl3pPr marL="979488" indent="-128588">
              <a:tabLst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kolumner | Cerise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ktangel 9"/>
          <p:cNvSpPr/>
          <p:nvPr userDrawn="1"/>
        </p:nvSpPr>
        <p:spPr bwMode="auto">
          <a:xfrm>
            <a:off x="0" y="627534"/>
            <a:ext cx="9144000" cy="627534"/>
          </a:xfrm>
          <a:prstGeom prst="rect">
            <a:avLst/>
          </a:prstGeom>
          <a:solidFill>
            <a:srgbClr val="D1007B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sv-SE" sz="20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+mn-lt"/>
              <a:ea typeface="ＭＳ Ｐゴシック" pitchFamily="1" charset="-128"/>
            </a:endParaRPr>
          </a:p>
        </p:txBody>
      </p:sp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428750" y="771550"/>
            <a:ext cx="6286500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title style</a:t>
            </a:r>
            <a:endParaRPr lang="sv-SE" noProof="0" dirty="0"/>
          </a:p>
        </p:txBody>
      </p:sp>
      <p:sp>
        <p:nvSpPr>
          <p:cNvPr id="7" name="Date Placeholder 1"/>
          <p:cNvSpPr>
            <a:spLocks noGrp="1"/>
          </p:cNvSpPr>
          <p:nvPr>
            <p:ph type="dt" sz="half" idx="2"/>
          </p:nvPr>
        </p:nvSpPr>
        <p:spPr>
          <a:xfrm>
            <a:off x="1428750" y="4843912"/>
            <a:ext cx="2133600" cy="2995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0" i="0">
                <a:solidFill>
                  <a:srgbClr val="FFFFFF"/>
                </a:solidFill>
                <a:latin typeface="Rockwell Std Light" charset="0"/>
                <a:ea typeface="Rockwell Std Light" charset="0"/>
                <a:cs typeface="Rockwell Std Light" charset="0"/>
              </a:defRPr>
            </a:lvl1pPr>
          </a:lstStyle>
          <a:p>
            <a:fld id="{B7344042-9698-9D4C-B97C-5EE23DEB7A7E}" type="datetimeFigureOut">
              <a:rPr lang="sv-SE" smtClean="0"/>
              <a:pPr/>
              <a:t>2019-10-23</a:t>
            </a:fld>
            <a:endParaRPr lang="sv-SE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5581650" y="4843912"/>
            <a:ext cx="2133600" cy="2995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bg1"/>
                </a:solidFill>
                <a:latin typeface="Rockwell Std Light" charset="0"/>
                <a:ea typeface="Rockwell Std Light" charset="0"/>
                <a:cs typeface="Rockwell Std Light" charset="0"/>
              </a:defRPr>
            </a:lvl1pPr>
          </a:lstStyle>
          <a:p>
            <a:fld id="{D392AA70-B916-FF45-82A3-180459F92796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14" name="Platshållare för innehåll 13"/>
          <p:cNvSpPr>
            <a:spLocks noGrp="1"/>
          </p:cNvSpPr>
          <p:nvPr>
            <p:ph sz="quarter" idx="10"/>
          </p:nvPr>
        </p:nvSpPr>
        <p:spPr>
          <a:xfrm>
            <a:off x="1428750" y="1419622"/>
            <a:ext cx="3064818" cy="3168352"/>
          </a:xfrm>
        </p:spPr>
        <p:txBody>
          <a:bodyPr/>
          <a:lstStyle>
            <a:lvl1pPr marL="228600" indent="-228600">
              <a:spcBef>
                <a:spcPts val="1200"/>
              </a:spcBef>
              <a:tabLst/>
              <a:defRPr/>
            </a:lvl1pPr>
            <a:lvl2pPr marL="628650" indent="-171450">
              <a:tabLst/>
              <a:defRPr/>
            </a:lvl2pPr>
            <a:lvl3pPr marL="979488" indent="-128588">
              <a:tabLst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Platshållare för innehåll 13"/>
          <p:cNvSpPr>
            <a:spLocks noGrp="1"/>
          </p:cNvSpPr>
          <p:nvPr>
            <p:ph sz="quarter" idx="11"/>
          </p:nvPr>
        </p:nvSpPr>
        <p:spPr>
          <a:xfrm>
            <a:off x="4650433" y="1419622"/>
            <a:ext cx="3046425" cy="3168352"/>
          </a:xfrm>
        </p:spPr>
        <p:txBody>
          <a:bodyPr/>
          <a:lstStyle>
            <a:lvl1pPr marL="228600" indent="-228600">
              <a:spcBef>
                <a:spcPts val="1200"/>
              </a:spcBef>
              <a:tabLst/>
              <a:defRPr/>
            </a:lvl1pPr>
            <a:lvl2pPr marL="628650" indent="-171450">
              <a:tabLst/>
              <a:defRPr/>
            </a:lvl2pPr>
            <a:lvl3pPr marL="979488" indent="-128588">
              <a:tabLst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kolumner | Blå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ktangel 9"/>
          <p:cNvSpPr/>
          <p:nvPr userDrawn="1"/>
        </p:nvSpPr>
        <p:spPr bwMode="auto">
          <a:xfrm>
            <a:off x="0" y="627534"/>
            <a:ext cx="9144000" cy="627534"/>
          </a:xfrm>
          <a:prstGeom prst="rect">
            <a:avLst/>
          </a:prstGeom>
          <a:solidFill>
            <a:srgbClr val="006BB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sv-SE" sz="20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+mn-lt"/>
              <a:ea typeface="ＭＳ Ｐゴシック" pitchFamily="1" charset="-128"/>
            </a:endParaRPr>
          </a:p>
        </p:txBody>
      </p:sp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428750" y="771550"/>
            <a:ext cx="6286500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title style</a:t>
            </a:r>
            <a:endParaRPr lang="sv-SE" noProof="0" dirty="0"/>
          </a:p>
        </p:txBody>
      </p:sp>
      <p:sp>
        <p:nvSpPr>
          <p:cNvPr id="7" name="Date Placeholder 1"/>
          <p:cNvSpPr>
            <a:spLocks noGrp="1"/>
          </p:cNvSpPr>
          <p:nvPr>
            <p:ph type="dt" sz="half" idx="2"/>
          </p:nvPr>
        </p:nvSpPr>
        <p:spPr>
          <a:xfrm>
            <a:off x="1428750" y="4843912"/>
            <a:ext cx="2133600" cy="2995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0" i="0">
                <a:solidFill>
                  <a:srgbClr val="FFFFFF"/>
                </a:solidFill>
                <a:latin typeface="Rockwell Std Light" charset="0"/>
                <a:ea typeface="Rockwell Std Light" charset="0"/>
                <a:cs typeface="Rockwell Std Light" charset="0"/>
              </a:defRPr>
            </a:lvl1pPr>
          </a:lstStyle>
          <a:p>
            <a:fld id="{B7344042-9698-9D4C-B97C-5EE23DEB7A7E}" type="datetimeFigureOut">
              <a:rPr lang="sv-SE" smtClean="0"/>
              <a:pPr/>
              <a:t>2019-10-23</a:t>
            </a:fld>
            <a:endParaRPr lang="sv-SE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5581650" y="4843912"/>
            <a:ext cx="2133600" cy="2995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bg1"/>
                </a:solidFill>
                <a:latin typeface="Rockwell Std Light" charset="0"/>
                <a:ea typeface="Rockwell Std Light" charset="0"/>
                <a:cs typeface="Rockwell Std Light" charset="0"/>
              </a:defRPr>
            </a:lvl1pPr>
          </a:lstStyle>
          <a:p>
            <a:fld id="{D392AA70-B916-FF45-82A3-180459F92796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14" name="Platshållare för innehåll 13"/>
          <p:cNvSpPr>
            <a:spLocks noGrp="1"/>
          </p:cNvSpPr>
          <p:nvPr>
            <p:ph sz="quarter" idx="10"/>
          </p:nvPr>
        </p:nvSpPr>
        <p:spPr>
          <a:xfrm>
            <a:off x="1428750" y="1419622"/>
            <a:ext cx="3064818" cy="3168352"/>
          </a:xfrm>
        </p:spPr>
        <p:txBody>
          <a:bodyPr/>
          <a:lstStyle>
            <a:lvl1pPr marL="228600" indent="-228600">
              <a:spcBef>
                <a:spcPts val="1200"/>
              </a:spcBef>
              <a:tabLst/>
              <a:defRPr/>
            </a:lvl1pPr>
            <a:lvl2pPr marL="628650" indent="-171450">
              <a:tabLst/>
              <a:defRPr/>
            </a:lvl2pPr>
            <a:lvl3pPr marL="979488" indent="-128588">
              <a:tabLst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Platshållare för innehåll 13"/>
          <p:cNvSpPr>
            <a:spLocks noGrp="1"/>
          </p:cNvSpPr>
          <p:nvPr>
            <p:ph sz="quarter" idx="11"/>
          </p:nvPr>
        </p:nvSpPr>
        <p:spPr>
          <a:xfrm>
            <a:off x="4650433" y="1419622"/>
            <a:ext cx="3046425" cy="3168352"/>
          </a:xfrm>
        </p:spPr>
        <p:txBody>
          <a:bodyPr/>
          <a:lstStyle>
            <a:lvl1pPr marL="228600" indent="-228600">
              <a:spcBef>
                <a:spcPts val="1200"/>
              </a:spcBef>
              <a:tabLst/>
              <a:defRPr/>
            </a:lvl1pPr>
            <a:lvl2pPr marL="628650" indent="-171450">
              <a:tabLst/>
              <a:defRPr/>
            </a:lvl2pPr>
            <a:lvl3pPr marL="979488" indent="-128588">
              <a:tabLst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kolumner | Grön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ktangel 9"/>
          <p:cNvSpPr/>
          <p:nvPr userDrawn="1"/>
        </p:nvSpPr>
        <p:spPr bwMode="auto">
          <a:xfrm>
            <a:off x="0" y="629457"/>
            <a:ext cx="9144000" cy="627534"/>
          </a:xfrm>
          <a:prstGeom prst="rect">
            <a:avLst/>
          </a:prstGeom>
          <a:solidFill>
            <a:srgbClr val="009437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sv-SE" sz="20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+mn-lt"/>
              <a:ea typeface="ＭＳ Ｐゴシック" pitchFamily="1" charset="-128"/>
            </a:endParaRPr>
          </a:p>
        </p:txBody>
      </p:sp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428750" y="771550"/>
            <a:ext cx="6286500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title style</a:t>
            </a:r>
            <a:endParaRPr lang="sv-SE" noProof="0" dirty="0"/>
          </a:p>
        </p:txBody>
      </p:sp>
      <p:sp>
        <p:nvSpPr>
          <p:cNvPr id="7" name="Date Placeholder 1"/>
          <p:cNvSpPr>
            <a:spLocks noGrp="1"/>
          </p:cNvSpPr>
          <p:nvPr>
            <p:ph type="dt" sz="half" idx="2"/>
          </p:nvPr>
        </p:nvSpPr>
        <p:spPr>
          <a:xfrm>
            <a:off x="1428750" y="4843912"/>
            <a:ext cx="2133600" cy="2995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0" i="0">
                <a:solidFill>
                  <a:srgbClr val="FFFFFF"/>
                </a:solidFill>
                <a:latin typeface="Rockwell Std Light" charset="0"/>
                <a:ea typeface="Rockwell Std Light" charset="0"/>
                <a:cs typeface="Rockwell Std Light" charset="0"/>
              </a:defRPr>
            </a:lvl1pPr>
          </a:lstStyle>
          <a:p>
            <a:fld id="{B7344042-9698-9D4C-B97C-5EE23DEB7A7E}" type="datetimeFigureOut">
              <a:rPr lang="sv-SE" smtClean="0"/>
              <a:pPr/>
              <a:t>2019-10-23</a:t>
            </a:fld>
            <a:endParaRPr lang="sv-SE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5581650" y="4843912"/>
            <a:ext cx="2133600" cy="2995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bg1"/>
                </a:solidFill>
                <a:latin typeface="Rockwell Std Light" charset="0"/>
                <a:ea typeface="Rockwell Std Light" charset="0"/>
                <a:cs typeface="Rockwell Std Light" charset="0"/>
              </a:defRPr>
            </a:lvl1pPr>
          </a:lstStyle>
          <a:p>
            <a:fld id="{D392AA70-B916-FF45-82A3-180459F92796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9" name="Platshållare för innehåll 13"/>
          <p:cNvSpPr>
            <a:spLocks noGrp="1"/>
          </p:cNvSpPr>
          <p:nvPr>
            <p:ph sz="quarter" idx="10"/>
          </p:nvPr>
        </p:nvSpPr>
        <p:spPr>
          <a:xfrm>
            <a:off x="1428750" y="1419622"/>
            <a:ext cx="3064818" cy="3168352"/>
          </a:xfrm>
        </p:spPr>
        <p:txBody>
          <a:bodyPr/>
          <a:lstStyle>
            <a:lvl1pPr marL="228600" indent="-228600">
              <a:spcBef>
                <a:spcPts val="1200"/>
              </a:spcBef>
              <a:tabLst/>
              <a:defRPr/>
            </a:lvl1pPr>
            <a:lvl2pPr marL="628650" indent="-171450">
              <a:tabLst/>
              <a:defRPr/>
            </a:lvl2pPr>
            <a:lvl3pPr marL="979488" indent="-128588">
              <a:tabLst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1" name="Platshållare för innehåll 13"/>
          <p:cNvSpPr>
            <a:spLocks noGrp="1"/>
          </p:cNvSpPr>
          <p:nvPr>
            <p:ph sz="quarter" idx="11"/>
          </p:nvPr>
        </p:nvSpPr>
        <p:spPr>
          <a:xfrm>
            <a:off x="4650433" y="1419622"/>
            <a:ext cx="3046425" cy="3168352"/>
          </a:xfrm>
        </p:spPr>
        <p:txBody>
          <a:bodyPr/>
          <a:lstStyle>
            <a:lvl1pPr marL="228600" indent="-228600">
              <a:spcBef>
                <a:spcPts val="1200"/>
              </a:spcBef>
              <a:tabLst/>
              <a:defRPr/>
            </a:lvl1pPr>
            <a:lvl2pPr marL="628650" indent="-171450">
              <a:tabLst/>
              <a:defRPr/>
            </a:lvl2pPr>
            <a:lvl3pPr marL="979488" indent="-128588">
              <a:tabLst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kolumner | Orange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ktangel 9"/>
          <p:cNvSpPr/>
          <p:nvPr userDrawn="1"/>
        </p:nvSpPr>
        <p:spPr bwMode="auto">
          <a:xfrm>
            <a:off x="0" y="627534"/>
            <a:ext cx="9144000" cy="627534"/>
          </a:xfrm>
          <a:prstGeom prst="rect">
            <a:avLst/>
          </a:prstGeom>
          <a:solidFill>
            <a:srgbClr val="EF84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sv-SE" sz="20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+mn-lt"/>
              <a:ea typeface="ＭＳ Ｐゴシック" pitchFamily="1" charset="-128"/>
            </a:endParaRPr>
          </a:p>
        </p:txBody>
      </p:sp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428750" y="771550"/>
            <a:ext cx="6286500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title style</a:t>
            </a:r>
            <a:endParaRPr lang="sv-SE" noProof="0" dirty="0"/>
          </a:p>
        </p:txBody>
      </p:sp>
      <p:sp>
        <p:nvSpPr>
          <p:cNvPr id="7" name="Date Placeholder 1"/>
          <p:cNvSpPr>
            <a:spLocks noGrp="1"/>
          </p:cNvSpPr>
          <p:nvPr>
            <p:ph type="dt" sz="half" idx="2"/>
          </p:nvPr>
        </p:nvSpPr>
        <p:spPr>
          <a:xfrm>
            <a:off x="1428750" y="4843912"/>
            <a:ext cx="2133600" cy="2995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0" i="0">
                <a:solidFill>
                  <a:srgbClr val="FFFFFF"/>
                </a:solidFill>
                <a:latin typeface="Rockwell Std Light" charset="0"/>
                <a:ea typeface="Rockwell Std Light" charset="0"/>
                <a:cs typeface="Rockwell Std Light" charset="0"/>
              </a:defRPr>
            </a:lvl1pPr>
          </a:lstStyle>
          <a:p>
            <a:fld id="{B7344042-9698-9D4C-B97C-5EE23DEB7A7E}" type="datetimeFigureOut">
              <a:rPr lang="sv-SE" smtClean="0"/>
              <a:pPr/>
              <a:t>2019-10-23</a:t>
            </a:fld>
            <a:endParaRPr lang="sv-SE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5581650" y="4843912"/>
            <a:ext cx="2133600" cy="2995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bg1"/>
                </a:solidFill>
                <a:latin typeface="Rockwell Std Light" charset="0"/>
                <a:ea typeface="Rockwell Std Light" charset="0"/>
                <a:cs typeface="Rockwell Std Light" charset="0"/>
              </a:defRPr>
            </a:lvl1pPr>
          </a:lstStyle>
          <a:p>
            <a:fld id="{D392AA70-B916-FF45-82A3-180459F92796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9" name="Platshållare för innehåll 13"/>
          <p:cNvSpPr>
            <a:spLocks noGrp="1"/>
          </p:cNvSpPr>
          <p:nvPr>
            <p:ph sz="quarter" idx="10"/>
          </p:nvPr>
        </p:nvSpPr>
        <p:spPr>
          <a:xfrm>
            <a:off x="1428750" y="1419622"/>
            <a:ext cx="3064818" cy="3168352"/>
          </a:xfrm>
        </p:spPr>
        <p:txBody>
          <a:bodyPr/>
          <a:lstStyle>
            <a:lvl1pPr marL="228600" indent="-228600">
              <a:spcBef>
                <a:spcPts val="1200"/>
              </a:spcBef>
              <a:tabLst/>
              <a:defRPr/>
            </a:lvl1pPr>
            <a:lvl2pPr marL="628650" indent="-171450">
              <a:tabLst/>
              <a:defRPr/>
            </a:lvl2pPr>
            <a:lvl3pPr marL="979488" indent="-128588">
              <a:tabLst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1" name="Platshållare för innehåll 13"/>
          <p:cNvSpPr>
            <a:spLocks noGrp="1"/>
          </p:cNvSpPr>
          <p:nvPr>
            <p:ph sz="quarter" idx="11"/>
          </p:nvPr>
        </p:nvSpPr>
        <p:spPr>
          <a:xfrm>
            <a:off x="4650433" y="1419622"/>
            <a:ext cx="3046425" cy="3168352"/>
          </a:xfrm>
        </p:spPr>
        <p:txBody>
          <a:bodyPr/>
          <a:lstStyle>
            <a:lvl1pPr marL="228600" indent="-228600">
              <a:spcBef>
                <a:spcPts val="1200"/>
              </a:spcBef>
              <a:tabLst/>
              <a:defRPr/>
            </a:lvl1pPr>
            <a:lvl2pPr marL="628650" indent="-171450">
              <a:tabLst/>
              <a:defRPr/>
            </a:lvl2pPr>
            <a:lvl3pPr marL="979488" indent="-128588">
              <a:tabLst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nktlista | Cerise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ktangel 9"/>
          <p:cNvSpPr/>
          <p:nvPr userDrawn="1"/>
        </p:nvSpPr>
        <p:spPr bwMode="auto">
          <a:xfrm>
            <a:off x="0" y="627534"/>
            <a:ext cx="9144000" cy="627534"/>
          </a:xfrm>
          <a:prstGeom prst="rect">
            <a:avLst/>
          </a:prstGeom>
          <a:solidFill>
            <a:srgbClr val="D1007B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sv-SE" sz="20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+mn-lt"/>
              <a:ea typeface="ＭＳ Ｐゴシック" pitchFamily="1" charset="-128"/>
            </a:endParaRPr>
          </a:p>
        </p:txBody>
      </p:sp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428750" y="771550"/>
            <a:ext cx="6286500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title style</a:t>
            </a:r>
            <a:endParaRPr lang="sv-SE" noProof="0" dirty="0"/>
          </a:p>
        </p:txBody>
      </p:sp>
      <p:sp>
        <p:nvSpPr>
          <p:cNvPr id="7" name="Date Placeholder 1"/>
          <p:cNvSpPr>
            <a:spLocks noGrp="1"/>
          </p:cNvSpPr>
          <p:nvPr>
            <p:ph type="dt" sz="half" idx="2"/>
          </p:nvPr>
        </p:nvSpPr>
        <p:spPr>
          <a:xfrm>
            <a:off x="1428750" y="4843912"/>
            <a:ext cx="2133600" cy="2995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0" i="0">
                <a:solidFill>
                  <a:srgbClr val="FFFFFF"/>
                </a:solidFill>
                <a:latin typeface="Rockwell Std Light" charset="0"/>
                <a:ea typeface="Rockwell Std Light" charset="0"/>
                <a:cs typeface="Rockwell Std Light" charset="0"/>
              </a:defRPr>
            </a:lvl1pPr>
          </a:lstStyle>
          <a:p>
            <a:fld id="{B7344042-9698-9D4C-B97C-5EE23DEB7A7E}" type="datetimeFigureOut">
              <a:rPr lang="sv-SE" smtClean="0"/>
              <a:pPr/>
              <a:t>2019-10-23</a:t>
            </a:fld>
            <a:endParaRPr lang="sv-SE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5581650" y="4843912"/>
            <a:ext cx="2133600" cy="2995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bg1"/>
                </a:solidFill>
                <a:latin typeface="Rockwell Std Light" charset="0"/>
                <a:ea typeface="Rockwell Std Light" charset="0"/>
                <a:cs typeface="Rockwell Std Light" charset="0"/>
              </a:defRPr>
            </a:lvl1pPr>
          </a:lstStyle>
          <a:p>
            <a:fld id="{D392AA70-B916-FF45-82A3-180459F92796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14" name="Platshållare för innehåll 13"/>
          <p:cNvSpPr>
            <a:spLocks noGrp="1"/>
          </p:cNvSpPr>
          <p:nvPr>
            <p:ph sz="quarter" idx="10"/>
          </p:nvPr>
        </p:nvSpPr>
        <p:spPr>
          <a:xfrm>
            <a:off x="1428751" y="1419622"/>
            <a:ext cx="6286499" cy="3168350"/>
          </a:xfrm>
        </p:spPr>
        <p:txBody>
          <a:bodyPr/>
          <a:lstStyle>
            <a:lvl1pPr marL="228600" indent="-228600">
              <a:spcBef>
                <a:spcPts val="1200"/>
              </a:spcBef>
              <a:tabLst/>
              <a:defRPr/>
            </a:lvl1pPr>
            <a:lvl2pPr marL="628650" indent="-171450">
              <a:tabLst/>
              <a:defRPr/>
            </a:lvl2pPr>
            <a:lvl3pPr marL="979488" indent="-128588">
              <a:tabLst/>
              <a:defRPr/>
            </a:lvl3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kolumner | Turkos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ktangel 9"/>
          <p:cNvSpPr/>
          <p:nvPr userDrawn="1"/>
        </p:nvSpPr>
        <p:spPr bwMode="auto">
          <a:xfrm>
            <a:off x="0" y="627534"/>
            <a:ext cx="9144000" cy="627534"/>
          </a:xfrm>
          <a:prstGeom prst="rect">
            <a:avLst/>
          </a:prstGeom>
          <a:solidFill>
            <a:srgbClr val="00A1B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sv-SE" sz="20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+mn-lt"/>
              <a:ea typeface="ＭＳ Ｐゴシック" pitchFamily="1" charset="-128"/>
            </a:endParaRPr>
          </a:p>
        </p:txBody>
      </p:sp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428750" y="771550"/>
            <a:ext cx="6286500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title style</a:t>
            </a:r>
            <a:endParaRPr lang="sv-SE" noProof="0" dirty="0"/>
          </a:p>
        </p:txBody>
      </p:sp>
      <p:sp>
        <p:nvSpPr>
          <p:cNvPr id="7" name="Date Placeholder 1"/>
          <p:cNvSpPr>
            <a:spLocks noGrp="1"/>
          </p:cNvSpPr>
          <p:nvPr>
            <p:ph type="dt" sz="half" idx="2"/>
          </p:nvPr>
        </p:nvSpPr>
        <p:spPr>
          <a:xfrm>
            <a:off x="1428750" y="4843912"/>
            <a:ext cx="2133600" cy="2995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0" i="0">
                <a:solidFill>
                  <a:srgbClr val="FFFFFF"/>
                </a:solidFill>
                <a:latin typeface="Rockwell Std Light" charset="0"/>
                <a:ea typeface="Rockwell Std Light" charset="0"/>
                <a:cs typeface="Rockwell Std Light" charset="0"/>
              </a:defRPr>
            </a:lvl1pPr>
          </a:lstStyle>
          <a:p>
            <a:fld id="{B7344042-9698-9D4C-B97C-5EE23DEB7A7E}" type="datetimeFigureOut">
              <a:rPr lang="sv-SE" smtClean="0"/>
              <a:pPr/>
              <a:t>2019-10-23</a:t>
            </a:fld>
            <a:endParaRPr lang="sv-SE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5581650" y="4843912"/>
            <a:ext cx="2133600" cy="2995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bg1"/>
                </a:solidFill>
                <a:latin typeface="Rockwell Std Light" charset="0"/>
                <a:ea typeface="Rockwell Std Light" charset="0"/>
                <a:cs typeface="Rockwell Std Light" charset="0"/>
              </a:defRPr>
            </a:lvl1pPr>
          </a:lstStyle>
          <a:p>
            <a:fld id="{D392AA70-B916-FF45-82A3-180459F92796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9" name="Platshållare för innehåll 13"/>
          <p:cNvSpPr>
            <a:spLocks noGrp="1"/>
          </p:cNvSpPr>
          <p:nvPr>
            <p:ph sz="quarter" idx="10"/>
          </p:nvPr>
        </p:nvSpPr>
        <p:spPr>
          <a:xfrm>
            <a:off x="1428750" y="1419622"/>
            <a:ext cx="3064818" cy="3168352"/>
          </a:xfrm>
        </p:spPr>
        <p:txBody>
          <a:bodyPr/>
          <a:lstStyle>
            <a:lvl1pPr marL="228600" indent="-228600">
              <a:spcBef>
                <a:spcPts val="1200"/>
              </a:spcBef>
              <a:tabLst/>
              <a:defRPr/>
            </a:lvl1pPr>
            <a:lvl2pPr marL="628650" indent="-171450">
              <a:tabLst/>
              <a:defRPr/>
            </a:lvl2pPr>
            <a:lvl3pPr marL="979488" indent="-128588">
              <a:tabLst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1" name="Platshållare för innehåll 13"/>
          <p:cNvSpPr>
            <a:spLocks noGrp="1"/>
          </p:cNvSpPr>
          <p:nvPr>
            <p:ph sz="quarter" idx="11"/>
          </p:nvPr>
        </p:nvSpPr>
        <p:spPr>
          <a:xfrm>
            <a:off x="4650433" y="1419622"/>
            <a:ext cx="3046425" cy="3168352"/>
          </a:xfrm>
        </p:spPr>
        <p:txBody>
          <a:bodyPr/>
          <a:lstStyle>
            <a:lvl1pPr marL="228600" indent="-228600">
              <a:spcBef>
                <a:spcPts val="1200"/>
              </a:spcBef>
              <a:tabLst/>
              <a:defRPr/>
            </a:lvl1pPr>
            <a:lvl2pPr marL="628650" indent="-171450">
              <a:tabLst/>
              <a:defRPr/>
            </a:lvl2pPr>
            <a:lvl3pPr marL="979488" indent="-128588">
              <a:tabLst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kolumner | Svart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ktangel 9"/>
          <p:cNvSpPr/>
          <p:nvPr userDrawn="1"/>
        </p:nvSpPr>
        <p:spPr bwMode="auto">
          <a:xfrm>
            <a:off x="0" y="627534"/>
            <a:ext cx="9144000" cy="627534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sv-SE" sz="20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+mn-lt"/>
              <a:ea typeface="ＭＳ Ｐゴシック" pitchFamily="1" charset="-128"/>
            </a:endParaRPr>
          </a:p>
        </p:txBody>
      </p:sp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428750" y="771550"/>
            <a:ext cx="6286500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title style</a:t>
            </a:r>
            <a:endParaRPr lang="sv-SE" noProof="0" dirty="0"/>
          </a:p>
        </p:txBody>
      </p:sp>
      <p:sp>
        <p:nvSpPr>
          <p:cNvPr id="7" name="Date Placeholder 1"/>
          <p:cNvSpPr>
            <a:spLocks noGrp="1"/>
          </p:cNvSpPr>
          <p:nvPr>
            <p:ph type="dt" sz="half" idx="2"/>
          </p:nvPr>
        </p:nvSpPr>
        <p:spPr>
          <a:xfrm>
            <a:off x="1428750" y="4843912"/>
            <a:ext cx="2133600" cy="2995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0" i="0">
                <a:solidFill>
                  <a:srgbClr val="FFFFFF"/>
                </a:solidFill>
                <a:latin typeface="Rockwell Std Light" charset="0"/>
                <a:ea typeface="Rockwell Std Light" charset="0"/>
                <a:cs typeface="Rockwell Std Light" charset="0"/>
              </a:defRPr>
            </a:lvl1pPr>
          </a:lstStyle>
          <a:p>
            <a:fld id="{B7344042-9698-9D4C-B97C-5EE23DEB7A7E}" type="datetimeFigureOut">
              <a:rPr lang="sv-SE" smtClean="0"/>
              <a:pPr/>
              <a:t>2019-10-23</a:t>
            </a:fld>
            <a:endParaRPr lang="sv-SE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5581650" y="4843912"/>
            <a:ext cx="2133600" cy="2995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bg1"/>
                </a:solidFill>
                <a:latin typeface="Rockwell Std Light" charset="0"/>
                <a:ea typeface="Rockwell Std Light" charset="0"/>
                <a:cs typeface="Rockwell Std Light" charset="0"/>
              </a:defRPr>
            </a:lvl1pPr>
          </a:lstStyle>
          <a:p>
            <a:fld id="{D392AA70-B916-FF45-82A3-180459F92796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9" name="Platshållare för innehåll 13"/>
          <p:cNvSpPr>
            <a:spLocks noGrp="1"/>
          </p:cNvSpPr>
          <p:nvPr>
            <p:ph sz="quarter" idx="10"/>
          </p:nvPr>
        </p:nvSpPr>
        <p:spPr>
          <a:xfrm>
            <a:off x="1428750" y="1419622"/>
            <a:ext cx="3064818" cy="3168352"/>
          </a:xfrm>
        </p:spPr>
        <p:txBody>
          <a:bodyPr/>
          <a:lstStyle>
            <a:lvl1pPr marL="228600" indent="-228600">
              <a:spcBef>
                <a:spcPts val="1200"/>
              </a:spcBef>
              <a:tabLst/>
              <a:defRPr/>
            </a:lvl1pPr>
            <a:lvl2pPr marL="628650" indent="-171450">
              <a:tabLst/>
              <a:defRPr/>
            </a:lvl2pPr>
            <a:lvl3pPr marL="979488" indent="-128588">
              <a:tabLst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1" name="Platshållare för innehåll 13"/>
          <p:cNvSpPr>
            <a:spLocks noGrp="1"/>
          </p:cNvSpPr>
          <p:nvPr>
            <p:ph sz="quarter" idx="11"/>
          </p:nvPr>
        </p:nvSpPr>
        <p:spPr>
          <a:xfrm>
            <a:off x="4650433" y="1419622"/>
            <a:ext cx="3046425" cy="3168352"/>
          </a:xfrm>
        </p:spPr>
        <p:txBody>
          <a:bodyPr/>
          <a:lstStyle>
            <a:lvl1pPr marL="228600" indent="-228600">
              <a:spcBef>
                <a:spcPts val="1200"/>
              </a:spcBef>
              <a:tabLst/>
              <a:defRPr/>
            </a:lvl1pPr>
            <a:lvl2pPr marL="628650" indent="-171450">
              <a:tabLst/>
              <a:defRPr/>
            </a:lvl2pPr>
            <a:lvl3pPr marL="979488" indent="-128588">
              <a:tabLst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| Lila sida | Flagg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objekt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543857"/>
            <a:ext cx="9144000" cy="1300055"/>
          </a:xfrm>
          <a:prstGeom prst="rect">
            <a:avLst/>
          </a:prstGeom>
        </p:spPr>
      </p:pic>
      <p:sp>
        <p:nvSpPr>
          <p:cNvPr id="10" name="Rektangel 9"/>
          <p:cNvSpPr/>
          <p:nvPr userDrawn="1"/>
        </p:nvSpPr>
        <p:spPr bwMode="auto">
          <a:xfrm>
            <a:off x="0" y="627534"/>
            <a:ext cx="9144000" cy="2916323"/>
          </a:xfrm>
          <a:prstGeom prst="rect">
            <a:avLst/>
          </a:prstGeom>
          <a:solidFill>
            <a:srgbClr val="72238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sv-SE" sz="20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+mn-lt"/>
              <a:ea typeface="ＭＳ Ｐゴシック" pitchFamily="1" charset="-128"/>
            </a:endParaRPr>
          </a:p>
        </p:txBody>
      </p:sp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428750" y="771550"/>
            <a:ext cx="6286500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title style</a:t>
            </a:r>
            <a:endParaRPr lang="sv-SE" noProof="0" dirty="0"/>
          </a:p>
        </p:txBody>
      </p:sp>
      <p:sp>
        <p:nvSpPr>
          <p:cNvPr id="7" name="Date Placeholder 1"/>
          <p:cNvSpPr>
            <a:spLocks noGrp="1"/>
          </p:cNvSpPr>
          <p:nvPr>
            <p:ph type="dt" sz="half" idx="2"/>
          </p:nvPr>
        </p:nvSpPr>
        <p:spPr>
          <a:xfrm>
            <a:off x="1428750" y="4843912"/>
            <a:ext cx="2133600" cy="2995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0" i="0">
                <a:solidFill>
                  <a:srgbClr val="FFFFFF"/>
                </a:solidFill>
                <a:latin typeface="Rockwell Std Light" charset="0"/>
                <a:ea typeface="Rockwell Std Light" charset="0"/>
                <a:cs typeface="Rockwell Std Light" charset="0"/>
              </a:defRPr>
            </a:lvl1pPr>
          </a:lstStyle>
          <a:p>
            <a:fld id="{B7344042-9698-9D4C-B97C-5EE23DEB7A7E}" type="datetimeFigureOut">
              <a:rPr lang="sv-SE" smtClean="0"/>
              <a:pPr/>
              <a:t>2019-10-23</a:t>
            </a:fld>
            <a:endParaRPr lang="sv-SE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5581650" y="4843912"/>
            <a:ext cx="2133600" cy="2995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bg1"/>
                </a:solidFill>
                <a:latin typeface="Rockwell Std Light" charset="0"/>
                <a:ea typeface="Rockwell Std Light" charset="0"/>
                <a:cs typeface="Rockwell Std Light" charset="0"/>
              </a:defRPr>
            </a:lvl1pPr>
          </a:lstStyle>
          <a:p>
            <a:fld id="{D392AA70-B916-FF45-82A3-180459F92796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14" name="Platshållare för innehåll 13"/>
          <p:cNvSpPr>
            <a:spLocks noGrp="1"/>
          </p:cNvSpPr>
          <p:nvPr>
            <p:ph sz="quarter" idx="10"/>
          </p:nvPr>
        </p:nvSpPr>
        <p:spPr>
          <a:xfrm>
            <a:off x="1428750" y="1419623"/>
            <a:ext cx="6286500" cy="1872207"/>
          </a:xfrm>
        </p:spPr>
        <p:txBody>
          <a:bodyPr/>
          <a:lstStyle>
            <a:lvl1pPr marL="0" indent="0">
              <a:spcBef>
                <a:spcPts val="1200"/>
              </a:spcBef>
              <a:buFontTx/>
              <a:buNone/>
              <a:defRPr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>
                <a:solidFill>
                  <a:schemeClr val="bg1"/>
                </a:solidFill>
              </a:defRPr>
            </a:lvl2pPr>
            <a:lvl3pPr marL="850900" indent="0">
              <a:buFontTx/>
              <a:buNone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| Cerise sida | Flagg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objekt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543857"/>
            <a:ext cx="9144000" cy="1300055"/>
          </a:xfrm>
          <a:prstGeom prst="rect">
            <a:avLst/>
          </a:prstGeom>
        </p:spPr>
      </p:pic>
      <p:sp>
        <p:nvSpPr>
          <p:cNvPr id="10" name="Rektangel 9"/>
          <p:cNvSpPr/>
          <p:nvPr userDrawn="1"/>
        </p:nvSpPr>
        <p:spPr bwMode="auto">
          <a:xfrm>
            <a:off x="-4827" y="627534"/>
            <a:ext cx="9144000" cy="2916323"/>
          </a:xfrm>
          <a:prstGeom prst="rect">
            <a:avLst/>
          </a:prstGeom>
          <a:solidFill>
            <a:srgbClr val="D1007B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sv-SE" sz="20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+mn-lt"/>
              <a:ea typeface="ＭＳ Ｐゴシック" pitchFamily="1" charset="-128"/>
            </a:endParaRPr>
          </a:p>
        </p:txBody>
      </p:sp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428750" y="771550"/>
            <a:ext cx="6286500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title style</a:t>
            </a:r>
            <a:endParaRPr lang="sv-SE" noProof="0" dirty="0"/>
          </a:p>
        </p:txBody>
      </p:sp>
      <p:sp>
        <p:nvSpPr>
          <p:cNvPr id="7" name="Date Placeholder 1"/>
          <p:cNvSpPr>
            <a:spLocks noGrp="1"/>
          </p:cNvSpPr>
          <p:nvPr>
            <p:ph type="dt" sz="half" idx="2"/>
          </p:nvPr>
        </p:nvSpPr>
        <p:spPr>
          <a:xfrm>
            <a:off x="1428750" y="4843912"/>
            <a:ext cx="2133600" cy="2995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0" i="0">
                <a:solidFill>
                  <a:srgbClr val="FFFFFF"/>
                </a:solidFill>
                <a:latin typeface="Rockwell Std Light" charset="0"/>
                <a:ea typeface="Rockwell Std Light" charset="0"/>
                <a:cs typeface="Rockwell Std Light" charset="0"/>
              </a:defRPr>
            </a:lvl1pPr>
          </a:lstStyle>
          <a:p>
            <a:fld id="{B7344042-9698-9D4C-B97C-5EE23DEB7A7E}" type="datetimeFigureOut">
              <a:rPr lang="sv-SE" smtClean="0"/>
              <a:pPr/>
              <a:t>2019-10-23</a:t>
            </a:fld>
            <a:endParaRPr lang="sv-SE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5581650" y="4843912"/>
            <a:ext cx="2133600" cy="2995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bg1"/>
                </a:solidFill>
                <a:latin typeface="Rockwell Std Light" charset="0"/>
                <a:ea typeface="Rockwell Std Light" charset="0"/>
                <a:cs typeface="Rockwell Std Light" charset="0"/>
              </a:defRPr>
            </a:lvl1pPr>
          </a:lstStyle>
          <a:p>
            <a:fld id="{D392AA70-B916-FF45-82A3-180459F92796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14" name="Platshållare för innehåll 13"/>
          <p:cNvSpPr>
            <a:spLocks noGrp="1"/>
          </p:cNvSpPr>
          <p:nvPr>
            <p:ph sz="quarter" idx="10"/>
          </p:nvPr>
        </p:nvSpPr>
        <p:spPr>
          <a:xfrm>
            <a:off x="1428750" y="1419623"/>
            <a:ext cx="6286500" cy="1872207"/>
          </a:xfrm>
        </p:spPr>
        <p:txBody>
          <a:bodyPr/>
          <a:lstStyle>
            <a:lvl1pPr marL="0" indent="0">
              <a:spcBef>
                <a:spcPts val="1200"/>
              </a:spcBef>
              <a:buFontTx/>
              <a:buNone/>
              <a:defRPr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>
                <a:solidFill>
                  <a:schemeClr val="bg1"/>
                </a:solidFill>
              </a:defRPr>
            </a:lvl2pPr>
            <a:lvl3pPr marL="850900" indent="0">
              <a:buFontTx/>
              <a:buNone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| Blå sida | Flagg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objekt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543857"/>
            <a:ext cx="9144000" cy="1300055"/>
          </a:xfrm>
          <a:prstGeom prst="rect">
            <a:avLst/>
          </a:prstGeom>
        </p:spPr>
      </p:pic>
      <p:sp>
        <p:nvSpPr>
          <p:cNvPr id="10" name="Rektangel 9"/>
          <p:cNvSpPr/>
          <p:nvPr userDrawn="1"/>
        </p:nvSpPr>
        <p:spPr bwMode="auto">
          <a:xfrm>
            <a:off x="0" y="627534"/>
            <a:ext cx="9144000" cy="2916323"/>
          </a:xfrm>
          <a:prstGeom prst="rect">
            <a:avLst/>
          </a:prstGeom>
          <a:solidFill>
            <a:srgbClr val="006BB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sv-SE" sz="20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+mn-lt"/>
              <a:ea typeface="ＭＳ Ｐゴシック" pitchFamily="1" charset="-128"/>
            </a:endParaRPr>
          </a:p>
        </p:txBody>
      </p:sp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428750" y="771550"/>
            <a:ext cx="6286500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title style</a:t>
            </a:r>
            <a:endParaRPr lang="sv-SE" noProof="0" dirty="0"/>
          </a:p>
        </p:txBody>
      </p:sp>
      <p:sp>
        <p:nvSpPr>
          <p:cNvPr id="7" name="Date Placeholder 1"/>
          <p:cNvSpPr>
            <a:spLocks noGrp="1"/>
          </p:cNvSpPr>
          <p:nvPr>
            <p:ph type="dt" sz="half" idx="2"/>
          </p:nvPr>
        </p:nvSpPr>
        <p:spPr>
          <a:xfrm>
            <a:off x="1428750" y="4843912"/>
            <a:ext cx="2133600" cy="2995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0" i="0">
                <a:solidFill>
                  <a:srgbClr val="FFFFFF"/>
                </a:solidFill>
                <a:latin typeface="Rockwell Std Light" charset="0"/>
                <a:ea typeface="Rockwell Std Light" charset="0"/>
                <a:cs typeface="Rockwell Std Light" charset="0"/>
              </a:defRPr>
            </a:lvl1pPr>
          </a:lstStyle>
          <a:p>
            <a:fld id="{B7344042-9698-9D4C-B97C-5EE23DEB7A7E}" type="datetimeFigureOut">
              <a:rPr lang="sv-SE" smtClean="0"/>
              <a:pPr/>
              <a:t>2019-10-23</a:t>
            </a:fld>
            <a:endParaRPr lang="sv-SE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5581650" y="4843912"/>
            <a:ext cx="2133600" cy="2995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bg1"/>
                </a:solidFill>
                <a:latin typeface="Rockwell Std Light" charset="0"/>
                <a:ea typeface="Rockwell Std Light" charset="0"/>
                <a:cs typeface="Rockwell Std Light" charset="0"/>
              </a:defRPr>
            </a:lvl1pPr>
          </a:lstStyle>
          <a:p>
            <a:fld id="{D392AA70-B916-FF45-82A3-180459F92796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14" name="Platshållare för innehåll 13"/>
          <p:cNvSpPr>
            <a:spLocks noGrp="1"/>
          </p:cNvSpPr>
          <p:nvPr>
            <p:ph sz="quarter" idx="10"/>
          </p:nvPr>
        </p:nvSpPr>
        <p:spPr>
          <a:xfrm>
            <a:off x="1428750" y="1419623"/>
            <a:ext cx="6286500" cy="1872207"/>
          </a:xfrm>
        </p:spPr>
        <p:txBody>
          <a:bodyPr/>
          <a:lstStyle>
            <a:lvl1pPr marL="0" indent="0">
              <a:spcBef>
                <a:spcPts val="1200"/>
              </a:spcBef>
              <a:buFontTx/>
              <a:buNone/>
              <a:defRPr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>
                <a:solidFill>
                  <a:schemeClr val="bg1"/>
                </a:solidFill>
              </a:defRPr>
            </a:lvl2pPr>
            <a:lvl3pPr marL="850900" indent="0">
              <a:buFontTx/>
              <a:buNone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| Grön sida | Flagg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objekt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543857"/>
            <a:ext cx="9144000" cy="1300055"/>
          </a:xfrm>
          <a:prstGeom prst="rect">
            <a:avLst/>
          </a:prstGeom>
        </p:spPr>
      </p:pic>
      <p:sp>
        <p:nvSpPr>
          <p:cNvPr id="10" name="Rektangel 9"/>
          <p:cNvSpPr/>
          <p:nvPr userDrawn="1"/>
        </p:nvSpPr>
        <p:spPr bwMode="auto">
          <a:xfrm>
            <a:off x="0" y="627534"/>
            <a:ext cx="9144000" cy="2916323"/>
          </a:xfrm>
          <a:prstGeom prst="rect">
            <a:avLst/>
          </a:prstGeom>
          <a:solidFill>
            <a:srgbClr val="009437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sv-SE" sz="20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+mn-lt"/>
              <a:ea typeface="ＭＳ Ｐゴシック" pitchFamily="1" charset="-128"/>
            </a:endParaRPr>
          </a:p>
        </p:txBody>
      </p:sp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428750" y="771550"/>
            <a:ext cx="6286500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title style</a:t>
            </a:r>
            <a:endParaRPr lang="sv-SE" noProof="0" dirty="0"/>
          </a:p>
        </p:txBody>
      </p:sp>
      <p:sp>
        <p:nvSpPr>
          <p:cNvPr id="7" name="Date Placeholder 1"/>
          <p:cNvSpPr>
            <a:spLocks noGrp="1"/>
          </p:cNvSpPr>
          <p:nvPr>
            <p:ph type="dt" sz="half" idx="2"/>
          </p:nvPr>
        </p:nvSpPr>
        <p:spPr>
          <a:xfrm>
            <a:off x="1428750" y="4843912"/>
            <a:ext cx="2133600" cy="2995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0" i="0">
                <a:solidFill>
                  <a:srgbClr val="FFFFFF"/>
                </a:solidFill>
                <a:latin typeface="Rockwell Std Light" charset="0"/>
                <a:ea typeface="Rockwell Std Light" charset="0"/>
                <a:cs typeface="Rockwell Std Light" charset="0"/>
              </a:defRPr>
            </a:lvl1pPr>
          </a:lstStyle>
          <a:p>
            <a:fld id="{B7344042-9698-9D4C-B97C-5EE23DEB7A7E}" type="datetimeFigureOut">
              <a:rPr lang="sv-SE" smtClean="0"/>
              <a:pPr/>
              <a:t>2019-10-23</a:t>
            </a:fld>
            <a:endParaRPr lang="sv-SE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5581650" y="4843912"/>
            <a:ext cx="2133600" cy="2995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bg1"/>
                </a:solidFill>
                <a:latin typeface="Rockwell Std Light" charset="0"/>
                <a:ea typeface="Rockwell Std Light" charset="0"/>
                <a:cs typeface="Rockwell Std Light" charset="0"/>
              </a:defRPr>
            </a:lvl1pPr>
          </a:lstStyle>
          <a:p>
            <a:fld id="{D392AA70-B916-FF45-82A3-180459F92796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14" name="Platshållare för innehåll 13"/>
          <p:cNvSpPr>
            <a:spLocks noGrp="1"/>
          </p:cNvSpPr>
          <p:nvPr>
            <p:ph sz="quarter" idx="10"/>
          </p:nvPr>
        </p:nvSpPr>
        <p:spPr>
          <a:xfrm>
            <a:off x="1428750" y="1419623"/>
            <a:ext cx="6286500" cy="1872207"/>
          </a:xfrm>
        </p:spPr>
        <p:txBody>
          <a:bodyPr/>
          <a:lstStyle>
            <a:lvl1pPr marL="0" indent="0">
              <a:spcBef>
                <a:spcPts val="1200"/>
              </a:spcBef>
              <a:buFontTx/>
              <a:buNone/>
              <a:defRPr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>
                <a:solidFill>
                  <a:schemeClr val="bg1"/>
                </a:solidFill>
              </a:defRPr>
            </a:lvl2pPr>
            <a:lvl3pPr marL="850900" indent="0">
              <a:buFontTx/>
              <a:buNone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| Orange sida | Flagg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objekt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543857"/>
            <a:ext cx="9144000" cy="1300055"/>
          </a:xfrm>
          <a:prstGeom prst="rect">
            <a:avLst/>
          </a:prstGeom>
        </p:spPr>
      </p:pic>
      <p:sp>
        <p:nvSpPr>
          <p:cNvPr id="10" name="Rektangel 9"/>
          <p:cNvSpPr/>
          <p:nvPr userDrawn="1"/>
        </p:nvSpPr>
        <p:spPr bwMode="auto">
          <a:xfrm>
            <a:off x="0" y="627534"/>
            <a:ext cx="9144000" cy="2916323"/>
          </a:xfrm>
          <a:prstGeom prst="rect">
            <a:avLst/>
          </a:prstGeom>
          <a:solidFill>
            <a:srgbClr val="EF84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sv-SE" sz="20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+mn-lt"/>
              <a:ea typeface="ＭＳ Ｐゴシック" pitchFamily="1" charset="-128"/>
            </a:endParaRPr>
          </a:p>
        </p:txBody>
      </p:sp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428750" y="771550"/>
            <a:ext cx="6286500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title style</a:t>
            </a:r>
            <a:endParaRPr lang="sv-SE" noProof="0" dirty="0"/>
          </a:p>
        </p:txBody>
      </p:sp>
      <p:sp>
        <p:nvSpPr>
          <p:cNvPr id="7" name="Date Placeholder 1"/>
          <p:cNvSpPr>
            <a:spLocks noGrp="1"/>
          </p:cNvSpPr>
          <p:nvPr>
            <p:ph type="dt" sz="half" idx="2"/>
          </p:nvPr>
        </p:nvSpPr>
        <p:spPr>
          <a:xfrm>
            <a:off x="1428750" y="4843912"/>
            <a:ext cx="2133600" cy="2995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0" i="0">
                <a:solidFill>
                  <a:srgbClr val="FFFFFF"/>
                </a:solidFill>
                <a:latin typeface="Rockwell Std Light" charset="0"/>
                <a:ea typeface="Rockwell Std Light" charset="0"/>
                <a:cs typeface="Rockwell Std Light" charset="0"/>
              </a:defRPr>
            </a:lvl1pPr>
          </a:lstStyle>
          <a:p>
            <a:fld id="{B7344042-9698-9D4C-B97C-5EE23DEB7A7E}" type="datetimeFigureOut">
              <a:rPr lang="sv-SE" smtClean="0"/>
              <a:pPr/>
              <a:t>2019-10-23</a:t>
            </a:fld>
            <a:endParaRPr lang="sv-SE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5581650" y="4843912"/>
            <a:ext cx="2133600" cy="2995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bg1"/>
                </a:solidFill>
                <a:latin typeface="Rockwell Std Light" charset="0"/>
                <a:ea typeface="Rockwell Std Light" charset="0"/>
                <a:cs typeface="Rockwell Std Light" charset="0"/>
              </a:defRPr>
            </a:lvl1pPr>
          </a:lstStyle>
          <a:p>
            <a:fld id="{D392AA70-B916-FF45-82A3-180459F92796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14" name="Platshållare för innehåll 13"/>
          <p:cNvSpPr>
            <a:spLocks noGrp="1"/>
          </p:cNvSpPr>
          <p:nvPr>
            <p:ph sz="quarter" idx="10"/>
          </p:nvPr>
        </p:nvSpPr>
        <p:spPr>
          <a:xfrm>
            <a:off x="1428750" y="1419623"/>
            <a:ext cx="6286500" cy="1872207"/>
          </a:xfrm>
        </p:spPr>
        <p:txBody>
          <a:bodyPr/>
          <a:lstStyle>
            <a:lvl1pPr marL="0" indent="0">
              <a:spcBef>
                <a:spcPts val="1200"/>
              </a:spcBef>
              <a:buFontTx/>
              <a:buNone/>
              <a:defRPr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>
                <a:solidFill>
                  <a:schemeClr val="bg1"/>
                </a:solidFill>
              </a:defRPr>
            </a:lvl2pPr>
            <a:lvl3pPr marL="850900" indent="0">
              <a:buFontTx/>
              <a:buNone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| Turkos sida | Flagg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objekt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543857"/>
            <a:ext cx="9144000" cy="1300055"/>
          </a:xfrm>
          <a:prstGeom prst="rect">
            <a:avLst/>
          </a:prstGeom>
        </p:spPr>
      </p:pic>
      <p:sp>
        <p:nvSpPr>
          <p:cNvPr id="10" name="Rektangel 9"/>
          <p:cNvSpPr/>
          <p:nvPr userDrawn="1"/>
        </p:nvSpPr>
        <p:spPr bwMode="auto">
          <a:xfrm>
            <a:off x="0" y="627534"/>
            <a:ext cx="9144000" cy="2916323"/>
          </a:xfrm>
          <a:prstGeom prst="rect">
            <a:avLst/>
          </a:prstGeom>
          <a:solidFill>
            <a:srgbClr val="00A1B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sv-SE" sz="20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+mn-lt"/>
              <a:ea typeface="ＭＳ Ｐゴシック" pitchFamily="1" charset="-128"/>
            </a:endParaRPr>
          </a:p>
        </p:txBody>
      </p:sp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428750" y="771550"/>
            <a:ext cx="6286500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title style</a:t>
            </a:r>
            <a:endParaRPr lang="sv-SE" noProof="0" dirty="0"/>
          </a:p>
        </p:txBody>
      </p:sp>
      <p:sp>
        <p:nvSpPr>
          <p:cNvPr id="7" name="Date Placeholder 1"/>
          <p:cNvSpPr>
            <a:spLocks noGrp="1"/>
          </p:cNvSpPr>
          <p:nvPr>
            <p:ph type="dt" sz="half" idx="2"/>
          </p:nvPr>
        </p:nvSpPr>
        <p:spPr>
          <a:xfrm>
            <a:off x="1428750" y="4843912"/>
            <a:ext cx="2133600" cy="2995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0" i="0">
                <a:solidFill>
                  <a:srgbClr val="FFFFFF"/>
                </a:solidFill>
                <a:latin typeface="Rockwell Std Light" charset="0"/>
                <a:ea typeface="Rockwell Std Light" charset="0"/>
                <a:cs typeface="Rockwell Std Light" charset="0"/>
              </a:defRPr>
            </a:lvl1pPr>
          </a:lstStyle>
          <a:p>
            <a:fld id="{B7344042-9698-9D4C-B97C-5EE23DEB7A7E}" type="datetimeFigureOut">
              <a:rPr lang="sv-SE" smtClean="0"/>
              <a:pPr/>
              <a:t>2019-10-23</a:t>
            </a:fld>
            <a:endParaRPr lang="sv-SE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5581650" y="4843912"/>
            <a:ext cx="2133600" cy="2995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bg1"/>
                </a:solidFill>
                <a:latin typeface="Rockwell Std Light" charset="0"/>
                <a:ea typeface="Rockwell Std Light" charset="0"/>
                <a:cs typeface="Rockwell Std Light" charset="0"/>
              </a:defRPr>
            </a:lvl1pPr>
          </a:lstStyle>
          <a:p>
            <a:fld id="{D392AA70-B916-FF45-82A3-180459F92796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14" name="Platshållare för innehåll 13"/>
          <p:cNvSpPr>
            <a:spLocks noGrp="1"/>
          </p:cNvSpPr>
          <p:nvPr>
            <p:ph sz="quarter" idx="10"/>
          </p:nvPr>
        </p:nvSpPr>
        <p:spPr>
          <a:xfrm>
            <a:off x="1428750" y="1419623"/>
            <a:ext cx="6286500" cy="1872207"/>
          </a:xfrm>
        </p:spPr>
        <p:txBody>
          <a:bodyPr/>
          <a:lstStyle>
            <a:lvl1pPr marL="0" indent="0">
              <a:spcBef>
                <a:spcPts val="1200"/>
              </a:spcBef>
              <a:buFontTx/>
              <a:buNone/>
              <a:defRPr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>
                <a:solidFill>
                  <a:schemeClr val="bg1"/>
                </a:solidFill>
              </a:defRPr>
            </a:lvl2pPr>
            <a:lvl3pPr marL="850900" indent="0">
              <a:buFontTx/>
              <a:buNone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| Svart sida | Flagg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objekt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543857"/>
            <a:ext cx="9144000" cy="1300055"/>
          </a:xfrm>
          <a:prstGeom prst="rect">
            <a:avLst/>
          </a:prstGeom>
        </p:spPr>
      </p:pic>
      <p:sp>
        <p:nvSpPr>
          <p:cNvPr id="10" name="Rektangel 9"/>
          <p:cNvSpPr/>
          <p:nvPr userDrawn="1"/>
        </p:nvSpPr>
        <p:spPr bwMode="auto">
          <a:xfrm>
            <a:off x="0" y="627534"/>
            <a:ext cx="9144000" cy="2916323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sv-SE" sz="20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+mn-lt"/>
              <a:ea typeface="ＭＳ Ｐゴシック" pitchFamily="1" charset="-128"/>
            </a:endParaRPr>
          </a:p>
        </p:txBody>
      </p:sp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428750" y="771550"/>
            <a:ext cx="6286500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title style</a:t>
            </a:r>
            <a:endParaRPr lang="sv-SE" noProof="0" dirty="0"/>
          </a:p>
        </p:txBody>
      </p:sp>
      <p:sp>
        <p:nvSpPr>
          <p:cNvPr id="7" name="Date Placeholder 1"/>
          <p:cNvSpPr>
            <a:spLocks noGrp="1"/>
          </p:cNvSpPr>
          <p:nvPr>
            <p:ph type="dt" sz="half" idx="2"/>
          </p:nvPr>
        </p:nvSpPr>
        <p:spPr>
          <a:xfrm>
            <a:off x="1428750" y="4843912"/>
            <a:ext cx="2133600" cy="2995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0" i="0">
                <a:solidFill>
                  <a:srgbClr val="FFFFFF"/>
                </a:solidFill>
                <a:latin typeface="Rockwell Std Light" charset="0"/>
                <a:ea typeface="Rockwell Std Light" charset="0"/>
                <a:cs typeface="Rockwell Std Light" charset="0"/>
              </a:defRPr>
            </a:lvl1pPr>
          </a:lstStyle>
          <a:p>
            <a:fld id="{B7344042-9698-9D4C-B97C-5EE23DEB7A7E}" type="datetimeFigureOut">
              <a:rPr lang="sv-SE" smtClean="0"/>
              <a:pPr/>
              <a:t>2019-10-23</a:t>
            </a:fld>
            <a:endParaRPr lang="sv-SE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5581650" y="4843912"/>
            <a:ext cx="2133600" cy="2995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bg1"/>
                </a:solidFill>
                <a:latin typeface="Rockwell Std Light" charset="0"/>
                <a:ea typeface="Rockwell Std Light" charset="0"/>
                <a:cs typeface="Rockwell Std Light" charset="0"/>
              </a:defRPr>
            </a:lvl1pPr>
          </a:lstStyle>
          <a:p>
            <a:fld id="{D392AA70-B916-FF45-82A3-180459F92796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14" name="Platshållare för innehåll 13"/>
          <p:cNvSpPr>
            <a:spLocks noGrp="1"/>
          </p:cNvSpPr>
          <p:nvPr>
            <p:ph sz="quarter" idx="10"/>
          </p:nvPr>
        </p:nvSpPr>
        <p:spPr>
          <a:xfrm>
            <a:off x="1428750" y="1419623"/>
            <a:ext cx="6286500" cy="1872207"/>
          </a:xfrm>
        </p:spPr>
        <p:txBody>
          <a:bodyPr/>
          <a:lstStyle>
            <a:lvl1pPr marL="0" indent="0">
              <a:spcBef>
                <a:spcPts val="1200"/>
              </a:spcBef>
              <a:buFontTx/>
              <a:buNone/>
              <a:defRPr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>
                <a:solidFill>
                  <a:schemeClr val="bg1"/>
                </a:solidFill>
              </a:defRPr>
            </a:lvl2pPr>
            <a:lvl3pPr marL="850900" indent="0">
              <a:buFontTx/>
              <a:buNone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| Lila sida | Milj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543856"/>
            <a:ext cx="9144000" cy="1300055"/>
          </a:xfrm>
          <a:prstGeom prst="rect">
            <a:avLst/>
          </a:prstGeom>
        </p:spPr>
      </p:pic>
      <p:sp>
        <p:nvSpPr>
          <p:cNvPr id="10" name="Rektangel 9"/>
          <p:cNvSpPr/>
          <p:nvPr userDrawn="1"/>
        </p:nvSpPr>
        <p:spPr bwMode="auto">
          <a:xfrm>
            <a:off x="0" y="627534"/>
            <a:ext cx="9144000" cy="2916323"/>
          </a:xfrm>
          <a:prstGeom prst="rect">
            <a:avLst/>
          </a:prstGeom>
          <a:solidFill>
            <a:srgbClr val="72238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sv-SE" sz="20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+mn-lt"/>
              <a:ea typeface="ＭＳ Ｐゴシック" pitchFamily="1" charset="-128"/>
            </a:endParaRPr>
          </a:p>
        </p:txBody>
      </p:sp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428750" y="771550"/>
            <a:ext cx="6286500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title style</a:t>
            </a:r>
            <a:endParaRPr lang="sv-SE" noProof="0" dirty="0"/>
          </a:p>
        </p:txBody>
      </p:sp>
      <p:sp>
        <p:nvSpPr>
          <p:cNvPr id="7" name="Date Placeholder 1"/>
          <p:cNvSpPr>
            <a:spLocks noGrp="1"/>
          </p:cNvSpPr>
          <p:nvPr>
            <p:ph type="dt" sz="half" idx="2"/>
          </p:nvPr>
        </p:nvSpPr>
        <p:spPr>
          <a:xfrm>
            <a:off x="1428750" y="4843912"/>
            <a:ext cx="2133600" cy="2995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0" i="0">
                <a:solidFill>
                  <a:srgbClr val="FFFFFF"/>
                </a:solidFill>
                <a:latin typeface="Rockwell Std Light" charset="0"/>
                <a:ea typeface="Rockwell Std Light" charset="0"/>
                <a:cs typeface="Rockwell Std Light" charset="0"/>
              </a:defRPr>
            </a:lvl1pPr>
          </a:lstStyle>
          <a:p>
            <a:fld id="{B7344042-9698-9D4C-B97C-5EE23DEB7A7E}" type="datetimeFigureOut">
              <a:rPr lang="sv-SE" smtClean="0"/>
              <a:pPr/>
              <a:t>2019-10-23</a:t>
            </a:fld>
            <a:endParaRPr lang="sv-SE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5581650" y="4843912"/>
            <a:ext cx="2133600" cy="2995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bg1"/>
                </a:solidFill>
                <a:latin typeface="Rockwell Std Light" charset="0"/>
                <a:ea typeface="Rockwell Std Light" charset="0"/>
                <a:cs typeface="Rockwell Std Light" charset="0"/>
              </a:defRPr>
            </a:lvl1pPr>
          </a:lstStyle>
          <a:p>
            <a:fld id="{D392AA70-B916-FF45-82A3-180459F92796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14" name="Platshållare för innehåll 13"/>
          <p:cNvSpPr>
            <a:spLocks noGrp="1"/>
          </p:cNvSpPr>
          <p:nvPr>
            <p:ph sz="quarter" idx="10"/>
          </p:nvPr>
        </p:nvSpPr>
        <p:spPr>
          <a:xfrm>
            <a:off x="1428750" y="1419623"/>
            <a:ext cx="6286500" cy="1872207"/>
          </a:xfrm>
        </p:spPr>
        <p:txBody>
          <a:bodyPr/>
          <a:lstStyle>
            <a:lvl1pPr marL="0" indent="0">
              <a:spcBef>
                <a:spcPts val="1200"/>
              </a:spcBef>
              <a:buFontTx/>
              <a:buNone/>
              <a:defRPr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>
                <a:solidFill>
                  <a:schemeClr val="bg1"/>
                </a:solidFill>
              </a:defRPr>
            </a:lvl2pPr>
            <a:lvl3pPr marL="850900" indent="0">
              <a:buFontTx/>
              <a:buNone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nktlista | Blå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ktangel 9"/>
          <p:cNvSpPr/>
          <p:nvPr userDrawn="1"/>
        </p:nvSpPr>
        <p:spPr bwMode="auto">
          <a:xfrm>
            <a:off x="0" y="627534"/>
            <a:ext cx="9144000" cy="627534"/>
          </a:xfrm>
          <a:prstGeom prst="rect">
            <a:avLst/>
          </a:prstGeom>
          <a:solidFill>
            <a:srgbClr val="006BB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sv-SE" sz="20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+mn-lt"/>
              <a:ea typeface="ＭＳ Ｐゴシック" pitchFamily="1" charset="-128"/>
            </a:endParaRPr>
          </a:p>
        </p:txBody>
      </p:sp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428750" y="771550"/>
            <a:ext cx="6286500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title style</a:t>
            </a:r>
            <a:endParaRPr lang="sv-SE" noProof="0" dirty="0"/>
          </a:p>
        </p:txBody>
      </p:sp>
      <p:sp>
        <p:nvSpPr>
          <p:cNvPr id="7" name="Date Placeholder 1"/>
          <p:cNvSpPr>
            <a:spLocks noGrp="1"/>
          </p:cNvSpPr>
          <p:nvPr>
            <p:ph type="dt" sz="half" idx="2"/>
          </p:nvPr>
        </p:nvSpPr>
        <p:spPr>
          <a:xfrm>
            <a:off x="1428750" y="4843912"/>
            <a:ext cx="2133600" cy="2995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0" i="0">
                <a:solidFill>
                  <a:srgbClr val="FFFFFF"/>
                </a:solidFill>
                <a:latin typeface="Rockwell Std Light" charset="0"/>
                <a:ea typeface="Rockwell Std Light" charset="0"/>
                <a:cs typeface="Rockwell Std Light" charset="0"/>
              </a:defRPr>
            </a:lvl1pPr>
          </a:lstStyle>
          <a:p>
            <a:fld id="{B7344042-9698-9D4C-B97C-5EE23DEB7A7E}" type="datetimeFigureOut">
              <a:rPr lang="sv-SE" smtClean="0"/>
              <a:pPr/>
              <a:t>2019-10-23</a:t>
            </a:fld>
            <a:endParaRPr lang="sv-SE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5581650" y="4843912"/>
            <a:ext cx="2133600" cy="2995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bg1"/>
                </a:solidFill>
                <a:latin typeface="Rockwell Std Light" charset="0"/>
                <a:ea typeface="Rockwell Std Light" charset="0"/>
                <a:cs typeface="Rockwell Std Light" charset="0"/>
              </a:defRPr>
            </a:lvl1pPr>
          </a:lstStyle>
          <a:p>
            <a:fld id="{D392AA70-B916-FF45-82A3-180459F92796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14" name="Platshållare för innehåll 13"/>
          <p:cNvSpPr>
            <a:spLocks noGrp="1"/>
          </p:cNvSpPr>
          <p:nvPr>
            <p:ph sz="quarter" idx="10"/>
          </p:nvPr>
        </p:nvSpPr>
        <p:spPr>
          <a:xfrm>
            <a:off x="1428750" y="1419622"/>
            <a:ext cx="6286500" cy="3168352"/>
          </a:xfrm>
        </p:spPr>
        <p:txBody>
          <a:bodyPr/>
          <a:lstStyle>
            <a:lvl1pPr marL="228600" indent="-228600">
              <a:spcBef>
                <a:spcPts val="1200"/>
              </a:spcBef>
              <a:tabLst/>
              <a:defRPr/>
            </a:lvl1pPr>
            <a:lvl2pPr marL="628650" indent="-171450">
              <a:tabLst/>
              <a:defRPr/>
            </a:lvl2pPr>
            <a:lvl3pPr marL="979488" indent="-128588">
              <a:tabLst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| Cerise sida | Milj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543856"/>
            <a:ext cx="9144000" cy="1300055"/>
          </a:xfrm>
          <a:prstGeom prst="rect">
            <a:avLst/>
          </a:prstGeom>
        </p:spPr>
      </p:pic>
      <p:sp>
        <p:nvSpPr>
          <p:cNvPr id="10" name="Rektangel 9"/>
          <p:cNvSpPr/>
          <p:nvPr userDrawn="1"/>
        </p:nvSpPr>
        <p:spPr bwMode="auto">
          <a:xfrm>
            <a:off x="0" y="627534"/>
            <a:ext cx="9144000" cy="2916323"/>
          </a:xfrm>
          <a:prstGeom prst="rect">
            <a:avLst/>
          </a:prstGeom>
          <a:solidFill>
            <a:srgbClr val="D1007B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sv-SE" sz="20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+mn-lt"/>
              <a:ea typeface="ＭＳ Ｐゴシック" pitchFamily="1" charset="-128"/>
            </a:endParaRPr>
          </a:p>
        </p:txBody>
      </p:sp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428750" y="771550"/>
            <a:ext cx="6286500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title style</a:t>
            </a:r>
            <a:endParaRPr lang="sv-SE" noProof="0" dirty="0"/>
          </a:p>
        </p:txBody>
      </p:sp>
      <p:sp>
        <p:nvSpPr>
          <p:cNvPr id="7" name="Date Placeholder 1"/>
          <p:cNvSpPr>
            <a:spLocks noGrp="1"/>
          </p:cNvSpPr>
          <p:nvPr>
            <p:ph type="dt" sz="half" idx="2"/>
          </p:nvPr>
        </p:nvSpPr>
        <p:spPr>
          <a:xfrm>
            <a:off x="1428750" y="4843912"/>
            <a:ext cx="2133600" cy="2995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0" i="0">
                <a:solidFill>
                  <a:srgbClr val="FFFFFF"/>
                </a:solidFill>
                <a:latin typeface="Rockwell Std Light" charset="0"/>
                <a:ea typeface="Rockwell Std Light" charset="0"/>
                <a:cs typeface="Rockwell Std Light" charset="0"/>
              </a:defRPr>
            </a:lvl1pPr>
          </a:lstStyle>
          <a:p>
            <a:fld id="{B7344042-9698-9D4C-B97C-5EE23DEB7A7E}" type="datetimeFigureOut">
              <a:rPr lang="sv-SE" smtClean="0"/>
              <a:pPr/>
              <a:t>2019-10-23</a:t>
            </a:fld>
            <a:endParaRPr lang="sv-SE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5581650" y="4843912"/>
            <a:ext cx="2133600" cy="2995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bg1"/>
                </a:solidFill>
                <a:latin typeface="Rockwell Std Light" charset="0"/>
                <a:ea typeface="Rockwell Std Light" charset="0"/>
                <a:cs typeface="Rockwell Std Light" charset="0"/>
              </a:defRPr>
            </a:lvl1pPr>
          </a:lstStyle>
          <a:p>
            <a:fld id="{D392AA70-B916-FF45-82A3-180459F92796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14" name="Platshållare för innehåll 13"/>
          <p:cNvSpPr>
            <a:spLocks noGrp="1"/>
          </p:cNvSpPr>
          <p:nvPr>
            <p:ph sz="quarter" idx="10"/>
          </p:nvPr>
        </p:nvSpPr>
        <p:spPr>
          <a:xfrm>
            <a:off x="1428750" y="1419623"/>
            <a:ext cx="6286500" cy="1872207"/>
          </a:xfrm>
        </p:spPr>
        <p:txBody>
          <a:bodyPr/>
          <a:lstStyle>
            <a:lvl1pPr marL="0" indent="0">
              <a:spcBef>
                <a:spcPts val="1200"/>
              </a:spcBef>
              <a:buFontTx/>
              <a:buNone/>
              <a:defRPr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>
                <a:solidFill>
                  <a:schemeClr val="bg1"/>
                </a:solidFill>
              </a:defRPr>
            </a:lvl2pPr>
            <a:lvl3pPr marL="850900" indent="0">
              <a:buFontTx/>
              <a:buNone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| Blå sida | Milj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543856"/>
            <a:ext cx="9144000" cy="1300055"/>
          </a:xfrm>
          <a:prstGeom prst="rect">
            <a:avLst/>
          </a:prstGeom>
        </p:spPr>
      </p:pic>
      <p:sp>
        <p:nvSpPr>
          <p:cNvPr id="10" name="Rektangel 9"/>
          <p:cNvSpPr/>
          <p:nvPr userDrawn="1"/>
        </p:nvSpPr>
        <p:spPr bwMode="auto">
          <a:xfrm>
            <a:off x="0" y="627534"/>
            <a:ext cx="9144000" cy="2916323"/>
          </a:xfrm>
          <a:prstGeom prst="rect">
            <a:avLst/>
          </a:prstGeom>
          <a:solidFill>
            <a:srgbClr val="006BB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sv-SE" sz="20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+mn-lt"/>
              <a:ea typeface="ＭＳ Ｐゴシック" pitchFamily="1" charset="-128"/>
            </a:endParaRPr>
          </a:p>
        </p:txBody>
      </p:sp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428750" y="771550"/>
            <a:ext cx="6286500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title style</a:t>
            </a:r>
            <a:endParaRPr lang="sv-SE" noProof="0" dirty="0"/>
          </a:p>
        </p:txBody>
      </p:sp>
      <p:sp>
        <p:nvSpPr>
          <p:cNvPr id="7" name="Date Placeholder 1"/>
          <p:cNvSpPr>
            <a:spLocks noGrp="1"/>
          </p:cNvSpPr>
          <p:nvPr>
            <p:ph type="dt" sz="half" idx="2"/>
          </p:nvPr>
        </p:nvSpPr>
        <p:spPr>
          <a:xfrm>
            <a:off x="1428750" y="4843912"/>
            <a:ext cx="2133600" cy="2995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0" i="0">
                <a:solidFill>
                  <a:srgbClr val="FFFFFF"/>
                </a:solidFill>
                <a:latin typeface="Rockwell Std Light" charset="0"/>
                <a:ea typeface="Rockwell Std Light" charset="0"/>
                <a:cs typeface="Rockwell Std Light" charset="0"/>
              </a:defRPr>
            </a:lvl1pPr>
          </a:lstStyle>
          <a:p>
            <a:fld id="{B7344042-9698-9D4C-B97C-5EE23DEB7A7E}" type="datetimeFigureOut">
              <a:rPr lang="sv-SE" smtClean="0"/>
              <a:pPr/>
              <a:t>2019-10-23</a:t>
            </a:fld>
            <a:endParaRPr lang="sv-SE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5581650" y="4843912"/>
            <a:ext cx="2133600" cy="2995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bg1"/>
                </a:solidFill>
                <a:latin typeface="Rockwell Std Light" charset="0"/>
                <a:ea typeface="Rockwell Std Light" charset="0"/>
                <a:cs typeface="Rockwell Std Light" charset="0"/>
              </a:defRPr>
            </a:lvl1pPr>
          </a:lstStyle>
          <a:p>
            <a:fld id="{D392AA70-B916-FF45-82A3-180459F92796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14" name="Platshållare för innehåll 13"/>
          <p:cNvSpPr>
            <a:spLocks noGrp="1"/>
          </p:cNvSpPr>
          <p:nvPr>
            <p:ph sz="quarter" idx="10"/>
          </p:nvPr>
        </p:nvSpPr>
        <p:spPr>
          <a:xfrm>
            <a:off x="1428750" y="1419623"/>
            <a:ext cx="6286500" cy="1872207"/>
          </a:xfrm>
        </p:spPr>
        <p:txBody>
          <a:bodyPr/>
          <a:lstStyle>
            <a:lvl1pPr marL="0" indent="0">
              <a:spcBef>
                <a:spcPts val="1200"/>
              </a:spcBef>
              <a:buFontTx/>
              <a:buNone/>
              <a:defRPr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>
                <a:solidFill>
                  <a:schemeClr val="bg1"/>
                </a:solidFill>
              </a:defRPr>
            </a:lvl2pPr>
            <a:lvl3pPr marL="850900" indent="0">
              <a:buFontTx/>
              <a:buNone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| Grön sida | Milj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543856"/>
            <a:ext cx="9144000" cy="1300055"/>
          </a:xfrm>
          <a:prstGeom prst="rect">
            <a:avLst/>
          </a:prstGeom>
        </p:spPr>
      </p:pic>
      <p:sp>
        <p:nvSpPr>
          <p:cNvPr id="10" name="Rektangel 9"/>
          <p:cNvSpPr/>
          <p:nvPr userDrawn="1"/>
        </p:nvSpPr>
        <p:spPr bwMode="auto">
          <a:xfrm>
            <a:off x="0" y="627534"/>
            <a:ext cx="9144000" cy="2916323"/>
          </a:xfrm>
          <a:prstGeom prst="rect">
            <a:avLst/>
          </a:prstGeom>
          <a:solidFill>
            <a:srgbClr val="009437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sv-SE" sz="20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+mn-lt"/>
              <a:ea typeface="ＭＳ Ｐゴシック" pitchFamily="1" charset="-128"/>
            </a:endParaRPr>
          </a:p>
        </p:txBody>
      </p:sp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428750" y="771550"/>
            <a:ext cx="6286500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title style</a:t>
            </a:r>
            <a:endParaRPr lang="sv-SE" noProof="0" dirty="0"/>
          </a:p>
        </p:txBody>
      </p:sp>
      <p:sp>
        <p:nvSpPr>
          <p:cNvPr id="7" name="Date Placeholder 1"/>
          <p:cNvSpPr>
            <a:spLocks noGrp="1"/>
          </p:cNvSpPr>
          <p:nvPr>
            <p:ph type="dt" sz="half" idx="2"/>
          </p:nvPr>
        </p:nvSpPr>
        <p:spPr>
          <a:xfrm>
            <a:off x="1428750" y="4843912"/>
            <a:ext cx="2133600" cy="2995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0" i="0">
                <a:solidFill>
                  <a:srgbClr val="FFFFFF"/>
                </a:solidFill>
                <a:latin typeface="Rockwell Std Light" charset="0"/>
                <a:ea typeface="Rockwell Std Light" charset="0"/>
                <a:cs typeface="Rockwell Std Light" charset="0"/>
              </a:defRPr>
            </a:lvl1pPr>
          </a:lstStyle>
          <a:p>
            <a:fld id="{B7344042-9698-9D4C-B97C-5EE23DEB7A7E}" type="datetimeFigureOut">
              <a:rPr lang="sv-SE" smtClean="0"/>
              <a:pPr/>
              <a:t>2019-10-23</a:t>
            </a:fld>
            <a:endParaRPr lang="sv-SE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5581650" y="4843912"/>
            <a:ext cx="2133600" cy="2995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bg1"/>
                </a:solidFill>
                <a:latin typeface="Rockwell Std Light" charset="0"/>
                <a:ea typeface="Rockwell Std Light" charset="0"/>
                <a:cs typeface="Rockwell Std Light" charset="0"/>
              </a:defRPr>
            </a:lvl1pPr>
          </a:lstStyle>
          <a:p>
            <a:fld id="{D392AA70-B916-FF45-82A3-180459F92796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14" name="Platshållare för innehåll 13"/>
          <p:cNvSpPr>
            <a:spLocks noGrp="1"/>
          </p:cNvSpPr>
          <p:nvPr>
            <p:ph sz="quarter" idx="10"/>
          </p:nvPr>
        </p:nvSpPr>
        <p:spPr>
          <a:xfrm>
            <a:off x="1428750" y="1419623"/>
            <a:ext cx="6286500" cy="1872207"/>
          </a:xfrm>
        </p:spPr>
        <p:txBody>
          <a:bodyPr/>
          <a:lstStyle>
            <a:lvl1pPr marL="0" indent="0">
              <a:spcBef>
                <a:spcPts val="1200"/>
              </a:spcBef>
              <a:buFontTx/>
              <a:buNone/>
              <a:defRPr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>
                <a:solidFill>
                  <a:schemeClr val="bg1"/>
                </a:solidFill>
              </a:defRPr>
            </a:lvl2pPr>
            <a:lvl3pPr marL="850900" indent="0">
              <a:buFontTx/>
              <a:buNone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| Orange sida | Milj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543856"/>
            <a:ext cx="9144000" cy="1300055"/>
          </a:xfrm>
          <a:prstGeom prst="rect">
            <a:avLst/>
          </a:prstGeom>
        </p:spPr>
      </p:pic>
      <p:sp>
        <p:nvSpPr>
          <p:cNvPr id="10" name="Rektangel 9"/>
          <p:cNvSpPr/>
          <p:nvPr userDrawn="1"/>
        </p:nvSpPr>
        <p:spPr bwMode="auto">
          <a:xfrm>
            <a:off x="0" y="627534"/>
            <a:ext cx="9144000" cy="2916323"/>
          </a:xfrm>
          <a:prstGeom prst="rect">
            <a:avLst/>
          </a:prstGeom>
          <a:solidFill>
            <a:srgbClr val="EF84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sv-SE" sz="20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+mn-lt"/>
              <a:ea typeface="ＭＳ Ｐゴシック" pitchFamily="1" charset="-128"/>
            </a:endParaRPr>
          </a:p>
        </p:txBody>
      </p:sp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428750" y="771550"/>
            <a:ext cx="6286500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title style</a:t>
            </a:r>
            <a:endParaRPr lang="sv-SE" noProof="0" dirty="0"/>
          </a:p>
        </p:txBody>
      </p:sp>
      <p:sp>
        <p:nvSpPr>
          <p:cNvPr id="7" name="Date Placeholder 1"/>
          <p:cNvSpPr>
            <a:spLocks noGrp="1"/>
          </p:cNvSpPr>
          <p:nvPr>
            <p:ph type="dt" sz="half" idx="2"/>
          </p:nvPr>
        </p:nvSpPr>
        <p:spPr>
          <a:xfrm>
            <a:off x="1428750" y="4843912"/>
            <a:ext cx="2133600" cy="2995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0" i="0">
                <a:solidFill>
                  <a:srgbClr val="FFFFFF"/>
                </a:solidFill>
                <a:latin typeface="Rockwell Std Light" charset="0"/>
                <a:ea typeface="Rockwell Std Light" charset="0"/>
                <a:cs typeface="Rockwell Std Light" charset="0"/>
              </a:defRPr>
            </a:lvl1pPr>
          </a:lstStyle>
          <a:p>
            <a:fld id="{B7344042-9698-9D4C-B97C-5EE23DEB7A7E}" type="datetimeFigureOut">
              <a:rPr lang="sv-SE" smtClean="0"/>
              <a:pPr/>
              <a:t>2019-10-23</a:t>
            </a:fld>
            <a:endParaRPr lang="sv-SE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5581650" y="4843912"/>
            <a:ext cx="2133600" cy="2995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bg1"/>
                </a:solidFill>
                <a:latin typeface="Rockwell Std Light" charset="0"/>
                <a:ea typeface="Rockwell Std Light" charset="0"/>
                <a:cs typeface="Rockwell Std Light" charset="0"/>
              </a:defRPr>
            </a:lvl1pPr>
          </a:lstStyle>
          <a:p>
            <a:fld id="{D392AA70-B916-FF45-82A3-180459F92796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14" name="Platshållare för innehåll 13"/>
          <p:cNvSpPr>
            <a:spLocks noGrp="1"/>
          </p:cNvSpPr>
          <p:nvPr>
            <p:ph sz="quarter" idx="10"/>
          </p:nvPr>
        </p:nvSpPr>
        <p:spPr>
          <a:xfrm>
            <a:off x="1428750" y="1419623"/>
            <a:ext cx="6286500" cy="1872207"/>
          </a:xfrm>
        </p:spPr>
        <p:txBody>
          <a:bodyPr/>
          <a:lstStyle>
            <a:lvl1pPr marL="0" indent="0">
              <a:spcBef>
                <a:spcPts val="1200"/>
              </a:spcBef>
              <a:buFontTx/>
              <a:buNone/>
              <a:defRPr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>
                <a:solidFill>
                  <a:schemeClr val="bg1"/>
                </a:solidFill>
              </a:defRPr>
            </a:lvl2pPr>
            <a:lvl3pPr marL="850900" indent="0">
              <a:buFontTx/>
              <a:buNone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| Turkos sida | Milj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543856"/>
            <a:ext cx="9144000" cy="1300055"/>
          </a:xfrm>
          <a:prstGeom prst="rect">
            <a:avLst/>
          </a:prstGeom>
        </p:spPr>
      </p:pic>
      <p:sp>
        <p:nvSpPr>
          <p:cNvPr id="10" name="Rektangel 9"/>
          <p:cNvSpPr/>
          <p:nvPr userDrawn="1"/>
        </p:nvSpPr>
        <p:spPr bwMode="auto">
          <a:xfrm>
            <a:off x="0" y="627534"/>
            <a:ext cx="9144000" cy="2916323"/>
          </a:xfrm>
          <a:prstGeom prst="rect">
            <a:avLst/>
          </a:prstGeom>
          <a:solidFill>
            <a:srgbClr val="00A1B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sv-SE" sz="20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+mn-lt"/>
              <a:ea typeface="ＭＳ Ｐゴシック" pitchFamily="1" charset="-128"/>
            </a:endParaRPr>
          </a:p>
        </p:txBody>
      </p:sp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428750" y="771550"/>
            <a:ext cx="6286500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title style</a:t>
            </a:r>
            <a:endParaRPr lang="sv-SE" noProof="0" dirty="0"/>
          </a:p>
        </p:txBody>
      </p:sp>
      <p:sp>
        <p:nvSpPr>
          <p:cNvPr id="7" name="Date Placeholder 1"/>
          <p:cNvSpPr>
            <a:spLocks noGrp="1"/>
          </p:cNvSpPr>
          <p:nvPr>
            <p:ph type="dt" sz="half" idx="2"/>
          </p:nvPr>
        </p:nvSpPr>
        <p:spPr>
          <a:xfrm>
            <a:off x="1428750" y="4843912"/>
            <a:ext cx="2133600" cy="2995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0" i="0">
                <a:solidFill>
                  <a:srgbClr val="FFFFFF"/>
                </a:solidFill>
                <a:latin typeface="Rockwell Std Light" charset="0"/>
                <a:ea typeface="Rockwell Std Light" charset="0"/>
                <a:cs typeface="Rockwell Std Light" charset="0"/>
              </a:defRPr>
            </a:lvl1pPr>
          </a:lstStyle>
          <a:p>
            <a:fld id="{B7344042-9698-9D4C-B97C-5EE23DEB7A7E}" type="datetimeFigureOut">
              <a:rPr lang="sv-SE" smtClean="0"/>
              <a:pPr/>
              <a:t>2019-10-23</a:t>
            </a:fld>
            <a:endParaRPr lang="sv-SE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5581650" y="4843912"/>
            <a:ext cx="2133600" cy="2995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bg1"/>
                </a:solidFill>
                <a:latin typeface="Rockwell Std Light" charset="0"/>
                <a:ea typeface="Rockwell Std Light" charset="0"/>
                <a:cs typeface="Rockwell Std Light" charset="0"/>
              </a:defRPr>
            </a:lvl1pPr>
          </a:lstStyle>
          <a:p>
            <a:fld id="{D392AA70-B916-FF45-82A3-180459F92796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14" name="Platshållare för innehåll 13"/>
          <p:cNvSpPr>
            <a:spLocks noGrp="1"/>
          </p:cNvSpPr>
          <p:nvPr>
            <p:ph sz="quarter" idx="10"/>
          </p:nvPr>
        </p:nvSpPr>
        <p:spPr>
          <a:xfrm>
            <a:off x="1428750" y="1419623"/>
            <a:ext cx="6286500" cy="1872207"/>
          </a:xfrm>
        </p:spPr>
        <p:txBody>
          <a:bodyPr/>
          <a:lstStyle>
            <a:lvl1pPr marL="0" indent="0">
              <a:spcBef>
                <a:spcPts val="1200"/>
              </a:spcBef>
              <a:buFontTx/>
              <a:buNone/>
              <a:defRPr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>
                <a:solidFill>
                  <a:schemeClr val="bg1"/>
                </a:solidFill>
              </a:defRPr>
            </a:lvl2pPr>
            <a:lvl3pPr marL="850900" indent="0">
              <a:buFontTx/>
              <a:buNone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| Svart sida | Milj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543856"/>
            <a:ext cx="9144000" cy="1300055"/>
          </a:xfrm>
          <a:prstGeom prst="rect">
            <a:avLst/>
          </a:prstGeom>
        </p:spPr>
      </p:pic>
      <p:sp>
        <p:nvSpPr>
          <p:cNvPr id="10" name="Rektangel 9"/>
          <p:cNvSpPr/>
          <p:nvPr userDrawn="1"/>
        </p:nvSpPr>
        <p:spPr bwMode="auto">
          <a:xfrm>
            <a:off x="0" y="627534"/>
            <a:ext cx="9144000" cy="2916323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sv-SE" sz="20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+mn-lt"/>
              <a:ea typeface="ＭＳ Ｐゴシック" pitchFamily="1" charset="-128"/>
            </a:endParaRPr>
          </a:p>
        </p:txBody>
      </p:sp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428750" y="771550"/>
            <a:ext cx="6286500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title style</a:t>
            </a:r>
            <a:endParaRPr lang="sv-SE" noProof="0" dirty="0"/>
          </a:p>
        </p:txBody>
      </p:sp>
      <p:sp>
        <p:nvSpPr>
          <p:cNvPr id="7" name="Date Placeholder 1"/>
          <p:cNvSpPr>
            <a:spLocks noGrp="1"/>
          </p:cNvSpPr>
          <p:nvPr>
            <p:ph type="dt" sz="half" idx="2"/>
          </p:nvPr>
        </p:nvSpPr>
        <p:spPr>
          <a:xfrm>
            <a:off x="1428750" y="4843912"/>
            <a:ext cx="2133600" cy="2995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0" i="0">
                <a:solidFill>
                  <a:srgbClr val="FFFFFF"/>
                </a:solidFill>
                <a:latin typeface="Rockwell Std Light" charset="0"/>
                <a:ea typeface="Rockwell Std Light" charset="0"/>
                <a:cs typeface="Rockwell Std Light" charset="0"/>
              </a:defRPr>
            </a:lvl1pPr>
          </a:lstStyle>
          <a:p>
            <a:fld id="{B7344042-9698-9D4C-B97C-5EE23DEB7A7E}" type="datetimeFigureOut">
              <a:rPr lang="sv-SE" smtClean="0"/>
              <a:pPr/>
              <a:t>2019-10-23</a:t>
            </a:fld>
            <a:endParaRPr lang="sv-SE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5581650" y="4843912"/>
            <a:ext cx="2133600" cy="2995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bg1"/>
                </a:solidFill>
                <a:latin typeface="Rockwell Std Light" charset="0"/>
                <a:ea typeface="Rockwell Std Light" charset="0"/>
                <a:cs typeface="Rockwell Std Light" charset="0"/>
              </a:defRPr>
            </a:lvl1pPr>
          </a:lstStyle>
          <a:p>
            <a:fld id="{D392AA70-B916-FF45-82A3-180459F92796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14" name="Platshållare för innehåll 13"/>
          <p:cNvSpPr>
            <a:spLocks noGrp="1"/>
          </p:cNvSpPr>
          <p:nvPr>
            <p:ph sz="quarter" idx="10"/>
          </p:nvPr>
        </p:nvSpPr>
        <p:spPr>
          <a:xfrm>
            <a:off x="1428750" y="1419623"/>
            <a:ext cx="6286500" cy="1872207"/>
          </a:xfrm>
        </p:spPr>
        <p:txBody>
          <a:bodyPr/>
          <a:lstStyle>
            <a:lvl1pPr marL="0" indent="0">
              <a:spcBef>
                <a:spcPts val="1200"/>
              </a:spcBef>
              <a:buFontTx/>
              <a:buNone/>
              <a:defRPr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>
                <a:solidFill>
                  <a:schemeClr val="bg1"/>
                </a:solidFill>
              </a:defRPr>
            </a:lvl2pPr>
            <a:lvl3pPr marL="850900" indent="0">
              <a:buFontTx/>
              <a:buNone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or | Lila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ktangel 4"/>
          <p:cNvSpPr/>
          <p:nvPr userDrawn="1"/>
        </p:nvSpPr>
        <p:spPr bwMode="auto">
          <a:xfrm>
            <a:off x="1311" y="627534"/>
            <a:ext cx="9144000" cy="1944216"/>
          </a:xfrm>
          <a:prstGeom prst="rect">
            <a:avLst/>
          </a:prstGeom>
          <a:solidFill>
            <a:srgbClr val="72238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sv-SE" sz="20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+mn-lt"/>
              <a:ea typeface="ＭＳ Ｐゴシック" pitchFamily="1" charset="-12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28750" y="1419622"/>
            <a:ext cx="3064818" cy="3095228"/>
          </a:xfrm>
          <a:solidFill>
            <a:schemeClr val="bg1"/>
          </a:solidFill>
          <a:ln w="6350">
            <a:solidFill>
              <a:srgbClr val="722382"/>
            </a:solidFill>
          </a:ln>
        </p:spPr>
        <p:txBody>
          <a:bodyPr tIns="90000" bIns="90000">
            <a:normAutofit/>
          </a:bodyPr>
          <a:lstStyle>
            <a:lvl1pPr marL="228600" indent="-228600">
              <a:lnSpc>
                <a:spcPct val="100000"/>
              </a:lnSpc>
              <a:spcBef>
                <a:spcPts val="1200"/>
              </a:spcBef>
              <a:tabLst/>
              <a:defRPr sz="1800" b="0" i="0">
                <a:latin typeface="Rockwell Std Light" charset="0"/>
                <a:ea typeface="Rockwell Std Light" charset="0"/>
                <a:cs typeface="Rockwell Std Light" charset="0"/>
              </a:defRPr>
            </a:lvl1pPr>
            <a:lvl2pPr marL="628650" indent="-171450">
              <a:lnSpc>
                <a:spcPct val="100000"/>
              </a:lnSpc>
              <a:spcBef>
                <a:spcPts val="600"/>
              </a:spcBef>
              <a:tabLst/>
              <a:defRPr sz="1400" b="0" i="0">
                <a:latin typeface="Rockwell Std Light" charset="0"/>
                <a:ea typeface="Rockwell Std Light" charset="0"/>
                <a:cs typeface="Rockwell Std Light" charset="0"/>
              </a:defRPr>
            </a:lvl2pPr>
            <a:lvl3pPr marL="979488" indent="-128588">
              <a:spcBef>
                <a:spcPts val="600"/>
              </a:spcBef>
              <a:tabLst/>
              <a:defRPr sz="1000" b="0" i="0" baseline="0">
                <a:latin typeface="Rockwell Std Light" charset="0"/>
                <a:ea typeface="Rockwell Std Light" charset="0"/>
                <a:cs typeface="Rockwell Std Light" charset="0"/>
              </a:defRPr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0433" y="1419622"/>
            <a:ext cx="3064817" cy="3095228"/>
          </a:xfrm>
          <a:solidFill>
            <a:schemeClr val="bg1"/>
          </a:solidFill>
          <a:ln w="6350">
            <a:solidFill>
              <a:srgbClr val="722382"/>
            </a:solidFill>
          </a:ln>
          <a:effectLst>
            <a:softEdge rad="0"/>
          </a:effectLst>
        </p:spPr>
        <p:txBody>
          <a:bodyPr tIns="90000" bIns="90000">
            <a:normAutofit/>
          </a:bodyPr>
          <a:lstStyle>
            <a:lvl1pPr marL="228600" indent="-228600">
              <a:lnSpc>
                <a:spcPct val="100000"/>
              </a:lnSpc>
              <a:spcBef>
                <a:spcPts val="1200"/>
              </a:spcBef>
              <a:tabLst/>
              <a:defRPr sz="1800" b="0" i="0">
                <a:latin typeface="Rockwell Std Light" charset="0"/>
                <a:ea typeface="Rockwell Std Light" charset="0"/>
                <a:cs typeface="Rockwell Std Light" charset="0"/>
              </a:defRPr>
            </a:lvl1pPr>
            <a:lvl2pPr marL="628650" indent="-171450">
              <a:lnSpc>
                <a:spcPct val="100000"/>
              </a:lnSpc>
              <a:spcBef>
                <a:spcPts val="600"/>
              </a:spcBef>
              <a:tabLst/>
              <a:defRPr sz="1400" b="0" i="0">
                <a:latin typeface="Rockwell Std Light" charset="0"/>
                <a:ea typeface="Rockwell Std Light" charset="0"/>
                <a:cs typeface="Rockwell Std Light" charset="0"/>
              </a:defRPr>
            </a:lvl2pPr>
            <a:lvl3pPr marL="979488" indent="-128588">
              <a:spcBef>
                <a:spcPts val="600"/>
              </a:spcBef>
              <a:tabLst/>
              <a:defRPr sz="1000" b="0" i="0" baseline="0">
                <a:latin typeface="Rockwell Std Light" charset="0"/>
                <a:ea typeface="Rockwell Std Light" charset="0"/>
                <a:cs typeface="Rockwell Std Light" charset="0"/>
              </a:defRPr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sp>
        <p:nvSpPr>
          <p:cNvPr id="6" name="Date Placeholder 1"/>
          <p:cNvSpPr>
            <a:spLocks noGrp="1"/>
          </p:cNvSpPr>
          <p:nvPr>
            <p:ph type="dt" sz="half" idx="10"/>
          </p:nvPr>
        </p:nvSpPr>
        <p:spPr>
          <a:xfrm>
            <a:off x="1428750" y="4843912"/>
            <a:ext cx="2133600" cy="2995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0" i="0">
                <a:solidFill>
                  <a:srgbClr val="FFFFFF"/>
                </a:solidFill>
                <a:latin typeface="Rockwell Std Light" charset="0"/>
                <a:ea typeface="Rockwell Std Light" charset="0"/>
                <a:cs typeface="Rockwell Std Light" charset="0"/>
              </a:defRPr>
            </a:lvl1pPr>
          </a:lstStyle>
          <a:p>
            <a:fld id="{B7344042-9698-9D4C-B97C-5EE23DEB7A7E}" type="datetimeFigureOut">
              <a:rPr lang="sv-SE" smtClean="0"/>
              <a:pPr/>
              <a:t>2019-10-23</a:t>
            </a:fld>
            <a:endParaRPr lang="sv-SE" dirty="0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5581650" y="4843912"/>
            <a:ext cx="2133600" cy="2995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bg1"/>
                </a:solidFill>
                <a:latin typeface="Rockwell Std Light" charset="0"/>
                <a:ea typeface="Rockwell Std Light" charset="0"/>
                <a:cs typeface="Rockwell Std Light" charset="0"/>
              </a:defRPr>
            </a:lvl1pPr>
          </a:lstStyle>
          <a:p>
            <a:fld id="{D392AA70-B916-FF45-82A3-180459F92796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428750" y="771550"/>
            <a:ext cx="6286500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title style</a:t>
            </a:r>
            <a:endParaRPr lang="sv-SE" noProof="0" dirty="0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or | Cerise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ktangel 4"/>
          <p:cNvSpPr/>
          <p:nvPr userDrawn="1"/>
        </p:nvSpPr>
        <p:spPr bwMode="auto">
          <a:xfrm>
            <a:off x="1311" y="627534"/>
            <a:ext cx="9144000" cy="1944216"/>
          </a:xfrm>
          <a:prstGeom prst="rect">
            <a:avLst/>
          </a:prstGeom>
          <a:solidFill>
            <a:srgbClr val="D1007B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sv-SE" sz="20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+mn-lt"/>
              <a:ea typeface="ＭＳ Ｐゴシック" pitchFamily="1" charset="-12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28750" y="1419622"/>
            <a:ext cx="3064818" cy="3095228"/>
          </a:xfrm>
          <a:solidFill>
            <a:schemeClr val="bg1"/>
          </a:solidFill>
          <a:ln w="6350">
            <a:solidFill>
              <a:srgbClr val="D1007B"/>
            </a:solidFill>
          </a:ln>
        </p:spPr>
        <p:txBody>
          <a:bodyPr tIns="90000" bIns="90000">
            <a:normAutofit/>
          </a:bodyPr>
          <a:lstStyle>
            <a:lvl1pPr marL="228600" indent="-228600">
              <a:lnSpc>
                <a:spcPct val="100000"/>
              </a:lnSpc>
              <a:spcBef>
                <a:spcPts val="1200"/>
              </a:spcBef>
              <a:tabLst/>
              <a:defRPr sz="1800" b="0" i="0">
                <a:latin typeface="Rockwell Std Light" charset="0"/>
                <a:ea typeface="Rockwell Std Light" charset="0"/>
                <a:cs typeface="Rockwell Std Light" charset="0"/>
              </a:defRPr>
            </a:lvl1pPr>
            <a:lvl2pPr marL="628650" indent="-171450">
              <a:lnSpc>
                <a:spcPct val="100000"/>
              </a:lnSpc>
              <a:spcBef>
                <a:spcPts val="600"/>
              </a:spcBef>
              <a:tabLst/>
              <a:defRPr sz="1400" b="0" i="0">
                <a:latin typeface="Rockwell Std Light" charset="0"/>
                <a:ea typeface="Rockwell Std Light" charset="0"/>
                <a:cs typeface="Rockwell Std Light" charset="0"/>
              </a:defRPr>
            </a:lvl2pPr>
            <a:lvl3pPr marL="979488" indent="-128588">
              <a:spcBef>
                <a:spcPts val="600"/>
              </a:spcBef>
              <a:tabLst/>
              <a:defRPr sz="1000" b="0" i="0" baseline="0">
                <a:latin typeface="Rockwell Std Light" charset="0"/>
                <a:ea typeface="Rockwell Std Light" charset="0"/>
                <a:cs typeface="Rockwell Std Light" charset="0"/>
              </a:defRPr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0433" y="1419622"/>
            <a:ext cx="3064817" cy="3095228"/>
          </a:xfrm>
          <a:solidFill>
            <a:schemeClr val="bg1"/>
          </a:solidFill>
          <a:ln w="6350">
            <a:solidFill>
              <a:srgbClr val="D1007B"/>
            </a:solidFill>
          </a:ln>
          <a:effectLst>
            <a:softEdge rad="0"/>
          </a:effectLst>
        </p:spPr>
        <p:txBody>
          <a:bodyPr tIns="90000" bIns="90000">
            <a:normAutofit/>
          </a:bodyPr>
          <a:lstStyle>
            <a:lvl1pPr marL="228600" indent="-228600">
              <a:lnSpc>
                <a:spcPct val="100000"/>
              </a:lnSpc>
              <a:spcBef>
                <a:spcPts val="1200"/>
              </a:spcBef>
              <a:tabLst/>
              <a:defRPr sz="1800" b="0" i="0">
                <a:latin typeface="Rockwell Std Light" charset="0"/>
                <a:ea typeface="Rockwell Std Light" charset="0"/>
                <a:cs typeface="Rockwell Std Light" charset="0"/>
              </a:defRPr>
            </a:lvl1pPr>
            <a:lvl2pPr marL="628650" indent="-171450">
              <a:lnSpc>
                <a:spcPct val="100000"/>
              </a:lnSpc>
              <a:spcBef>
                <a:spcPts val="600"/>
              </a:spcBef>
              <a:tabLst/>
              <a:defRPr sz="1400" b="0" i="0">
                <a:latin typeface="Rockwell Std Light" charset="0"/>
                <a:ea typeface="Rockwell Std Light" charset="0"/>
                <a:cs typeface="Rockwell Std Light" charset="0"/>
              </a:defRPr>
            </a:lvl2pPr>
            <a:lvl3pPr marL="979488" indent="-122238">
              <a:spcBef>
                <a:spcPts val="600"/>
              </a:spcBef>
              <a:tabLst/>
              <a:defRPr sz="1000" b="0" i="0" baseline="0">
                <a:latin typeface="Rockwell Std Light" charset="0"/>
                <a:ea typeface="Rockwell Std Light" charset="0"/>
                <a:cs typeface="Rockwell Std Light" charset="0"/>
              </a:defRPr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sp>
        <p:nvSpPr>
          <p:cNvPr id="6" name="Date Placeholder 1"/>
          <p:cNvSpPr>
            <a:spLocks noGrp="1"/>
          </p:cNvSpPr>
          <p:nvPr>
            <p:ph type="dt" sz="half" idx="10"/>
          </p:nvPr>
        </p:nvSpPr>
        <p:spPr>
          <a:xfrm>
            <a:off x="1428750" y="4843912"/>
            <a:ext cx="2133600" cy="2995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0" i="0">
                <a:solidFill>
                  <a:srgbClr val="FFFFFF"/>
                </a:solidFill>
                <a:latin typeface="Rockwell Std Light" charset="0"/>
                <a:ea typeface="Rockwell Std Light" charset="0"/>
                <a:cs typeface="Rockwell Std Light" charset="0"/>
              </a:defRPr>
            </a:lvl1pPr>
          </a:lstStyle>
          <a:p>
            <a:fld id="{B7344042-9698-9D4C-B97C-5EE23DEB7A7E}" type="datetimeFigureOut">
              <a:rPr lang="sv-SE" smtClean="0"/>
              <a:pPr/>
              <a:t>2019-10-23</a:t>
            </a:fld>
            <a:endParaRPr lang="sv-SE" dirty="0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5581650" y="4843912"/>
            <a:ext cx="2133600" cy="2995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bg1"/>
                </a:solidFill>
                <a:latin typeface="Rockwell Std Light" charset="0"/>
                <a:ea typeface="Rockwell Std Light" charset="0"/>
                <a:cs typeface="Rockwell Std Light" charset="0"/>
              </a:defRPr>
            </a:lvl1pPr>
          </a:lstStyle>
          <a:p>
            <a:fld id="{D392AA70-B916-FF45-82A3-180459F92796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428750" y="771550"/>
            <a:ext cx="6286500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title style</a:t>
            </a:r>
            <a:endParaRPr lang="sv-SE" noProof="0" dirty="0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or | Blå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ktangel 4"/>
          <p:cNvSpPr/>
          <p:nvPr userDrawn="1"/>
        </p:nvSpPr>
        <p:spPr bwMode="auto">
          <a:xfrm>
            <a:off x="1311" y="627534"/>
            <a:ext cx="9144000" cy="1944216"/>
          </a:xfrm>
          <a:prstGeom prst="rect">
            <a:avLst/>
          </a:prstGeom>
          <a:solidFill>
            <a:srgbClr val="006BB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sv-SE" sz="20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+mn-lt"/>
              <a:ea typeface="ＭＳ Ｐゴシック" pitchFamily="1" charset="-12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28750" y="1419622"/>
            <a:ext cx="3064818" cy="3095228"/>
          </a:xfrm>
          <a:solidFill>
            <a:schemeClr val="bg1"/>
          </a:solidFill>
          <a:ln w="6350">
            <a:solidFill>
              <a:srgbClr val="006BB1"/>
            </a:solidFill>
          </a:ln>
        </p:spPr>
        <p:txBody>
          <a:bodyPr tIns="90000" bIns="90000">
            <a:normAutofit/>
          </a:bodyPr>
          <a:lstStyle>
            <a:lvl1pPr marL="228600" indent="-228600">
              <a:lnSpc>
                <a:spcPct val="100000"/>
              </a:lnSpc>
              <a:spcBef>
                <a:spcPts val="1200"/>
              </a:spcBef>
              <a:tabLst/>
              <a:defRPr sz="1800" b="0" i="0">
                <a:latin typeface="Rockwell Std Light" charset="0"/>
                <a:ea typeface="Rockwell Std Light" charset="0"/>
                <a:cs typeface="Rockwell Std Light" charset="0"/>
              </a:defRPr>
            </a:lvl1pPr>
            <a:lvl2pPr marL="628650" indent="-171450">
              <a:lnSpc>
                <a:spcPct val="100000"/>
              </a:lnSpc>
              <a:spcBef>
                <a:spcPts val="600"/>
              </a:spcBef>
              <a:tabLst/>
              <a:defRPr sz="1400" b="0" i="0">
                <a:latin typeface="Rockwell Std Light" charset="0"/>
                <a:ea typeface="Rockwell Std Light" charset="0"/>
                <a:cs typeface="Rockwell Std Light" charset="0"/>
              </a:defRPr>
            </a:lvl2pPr>
            <a:lvl3pPr marL="979488" indent="-128588">
              <a:spcBef>
                <a:spcPts val="600"/>
              </a:spcBef>
              <a:tabLst/>
              <a:defRPr sz="1000" b="0" i="0" baseline="0">
                <a:latin typeface="Rockwell Std Light" charset="0"/>
                <a:ea typeface="Rockwell Std Light" charset="0"/>
                <a:cs typeface="Rockwell Std Light" charset="0"/>
              </a:defRPr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0433" y="1419622"/>
            <a:ext cx="3064817" cy="3095228"/>
          </a:xfrm>
          <a:solidFill>
            <a:schemeClr val="bg1"/>
          </a:solidFill>
          <a:ln w="6350">
            <a:solidFill>
              <a:srgbClr val="006BB1"/>
            </a:solidFill>
          </a:ln>
          <a:effectLst>
            <a:softEdge rad="0"/>
          </a:effectLst>
        </p:spPr>
        <p:txBody>
          <a:bodyPr tIns="90000" bIns="90000">
            <a:normAutofit/>
          </a:bodyPr>
          <a:lstStyle>
            <a:lvl1pPr marL="228600" indent="-228600">
              <a:lnSpc>
                <a:spcPct val="100000"/>
              </a:lnSpc>
              <a:spcBef>
                <a:spcPts val="1200"/>
              </a:spcBef>
              <a:tabLst/>
              <a:defRPr sz="1800" b="0" i="0">
                <a:latin typeface="Rockwell Std Light" charset="0"/>
                <a:ea typeface="Rockwell Std Light" charset="0"/>
                <a:cs typeface="Rockwell Std Light" charset="0"/>
              </a:defRPr>
            </a:lvl1pPr>
            <a:lvl2pPr marL="628650" indent="-171450">
              <a:lnSpc>
                <a:spcPct val="100000"/>
              </a:lnSpc>
              <a:spcBef>
                <a:spcPts val="600"/>
              </a:spcBef>
              <a:tabLst/>
              <a:defRPr sz="1400" b="0" i="0">
                <a:latin typeface="Rockwell Std Light" charset="0"/>
                <a:ea typeface="Rockwell Std Light" charset="0"/>
                <a:cs typeface="Rockwell Std Light" charset="0"/>
              </a:defRPr>
            </a:lvl2pPr>
            <a:lvl3pPr marL="979488" indent="-128588">
              <a:spcBef>
                <a:spcPts val="600"/>
              </a:spcBef>
              <a:tabLst/>
              <a:defRPr sz="1000" b="0" i="0" baseline="0">
                <a:latin typeface="Rockwell Std Light" charset="0"/>
                <a:ea typeface="Rockwell Std Light" charset="0"/>
                <a:cs typeface="Rockwell Std Light" charset="0"/>
              </a:defRPr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sp>
        <p:nvSpPr>
          <p:cNvPr id="6" name="Date Placeholder 1"/>
          <p:cNvSpPr>
            <a:spLocks noGrp="1"/>
          </p:cNvSpPr>
          <p:nvPr>
            <p:ph type="dt" sz="half" idx="10"/>
          </p:nvPr>
        </p:nvSpPr>
        <p:spPr>
          <a:xfrm>
            <a:off x="1428750" y="4843912"/>
            <a:ext cx="2133600" cy="2995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0" i="0">
                <a:solidFill>
                  <a:srgbClr val="FFFFFF"/>
                </a:solidFill>
                <a:latin typeface="Rockwell Std Light" charset="0"/>
                <a:ea typeface="Rockwell Std Light" charset="0"/>
                <a:cs typeface="Rockwell Std Light" charset="0"/>
              </a:defRPr>
            </a:lvl1pPr>
          </a:lstStyle>
          <a:p>
            <a:fld id="{B7344042-9698-9D4C-B97C-5EE23DEB7A7E}" type="datetimeFigureOut">
              <a:rPr lang="sv-SE" smtClean="0"/>
              <a:pPr/>
              <a:t>2019-10-23</a:t>
            </a:fld>
            <a:endParaRPr lang="sv-SE" dirty="0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5581650" y="4843912"/>
            <a:ext cx="2133600" cy="2995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bg1"/>
                </a:solidFill>
                <a:latin typeface="Rockwell Std Light" charset="0"/>
                <a:ea typeface="Rockwell Std Light" charset="0"/>
                <a:cs typeface="Rockwell Std Light" charset="0"/>
              </a:defRPr>
            </a:lvl1pPr>
          </a:lstStyle>
          <a:p>
            <a:fld id="{D392AA70-B916-FF45-82A3-180459F92796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428750" y="771550"/>
            <a:ext cx="6286500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title style</a:t>
            </a:r>
            <a:endParaRPr lang="sv-SE" noProof="0" dirty="0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or | Grön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ktangel 4"/>
          <p:cNvSpPr/>
          <p:nvPr userDrawn="1"/>
        </p:nvSpPr>
        <p:spPr bwMode="auto">
          <a:xfrm>
            <a:off x="1311" y="627534"/>
            <a:ext cx="9144000" cy="1944216"/>
          </a:xfrm>
          <a:prstGeom prst="rect">
            <a:avLst/>
          </a:prstGeom>
          <a:solidFill>
            <a:srgbClr val="009437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sv-SE" sz="20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+mn-lt"/>
              <a:ea typeface="ＭＳ Ｐゴシック" pitchFamily="1" charset="-12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28750" y="1419622"/>
            <a:ext cx="3064818" cy="3095228"/>
          </a:xfrm>
          <a:solidFill>
            <a:schemeClr val="bg1"/>
          </a:solidFill>
          <a:ln w="6350">
            <a:solidFill>
              <a:srgbClr val="009437"/>
            </a:solidFill>
          </a:ln>
        </p:spPr>
        <p:txBody>
          <a:bodyPr tIns="90000" bIns="90000">
            <a:normAutofit/>
          </a:bodyPr>
          <a:lstStyle>
            <a:lvl1pPr marL="228600" indent="-228600">
              <a:lnSpc>
                <a:spcPct val="100000"/>
              </a:lnSpc>
              <a:spcBef>
                <a:spcPts val="1200"/>
              </a:spcBef>
              <a:tabLst/>
              <a:defRPr sz="1800" b="0" i="0">
                <a:latin typeface="Rockwell Std Light" charset="0"/>
                <a:ea typeface="Rockwell Std Light" charset="0"/>
                <a:cs typeface="Rockwell Std Light" charset="0"/>
              </a:defRPr>
            </a:lvl1pPr>
            <a:lvl2pPr marL="628650" indent="-171450">
              <a:lnSpc>
                <a:spcPct val="100000"/>
              </a:lnSpc>
              <a:spcBef>
                <a:spcPts val="600"/>
              </a:spcBef>
              <a:tabLst/>
              <a:defRPr sz="1400" b="0" i="0">
                <a:latin typeface="Rockwell Std Light" charset="0"/>
                <a:ea typeface="Rockwell Std Light" charset="0"/>
                <a:cs typeface="Rockwell Std Light" charset="0"/>
              </a:defRPr>
            </a:lvl2pPr>
            <a:lvl3pPr marL="979488" indent="-128588">
              <a:spcBef>
                <a:spcPts val="600"/>
              </a:spcBef>
              <a:tabLst/>
              <a:defRPr sz="1000" b="0" i="0" baseline="0">
                <a:latin typeface="Rockwell Std Light" charset="0"/>
                <a:ea typeface="Rockwell Std Light" charset="0"/>
                <a:cs typeface="Rockwell Std Light" charset="0"/>
              </a:defRPr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0433" y="1419622"/>
            <a:ext cx="3064817" cy="3095228"/>
          </a:xfrm>
          <a:solidFill>
            <a:schemeClr val="bg1"/>
          </a:solidFill>
          <a:ln w="6350">
            <a:solidFill>
              <a:srgbClr val="009437"/>
            </a:solidFill>
          </a:ln>
          <a:effectLst>
            <a:softEdge rad="0"/>
          </a:effectLst>
        </p:spPr>
        <p:txBody>
          <a:bodyPr tIns="90000" bIns="90000">
            <a:normAutofit/>
          </a:bodyPr>
          <a:lstStyle>
            <a:lvl1pPr marL="228600" indent="-228600">
              <a:lnSpc>
                <a:spcPct val="100000"/>
              </a:lnSpc>
              <a:spcBef>
                <a:spcPts val="1200"/>
              </a:spcBef>
              <a:tabLst/>
              <a:defRPr sz="1800" b="0" i="0">
                <a:latin typeface="Rockwell Std Light" charset="0"/>
                <a:ea typeface="Rockwell Std Light" charset="0"/>
                <a:cs typeface="Rockwell Std Light" charset="0"/>
              </a:defRPr>
            </a:lvl1pPr>
            <a:lvl2pPr marL="628650" indent="-171450">
              <a:lnSpc>
                <a:spcPct val="100000"/>
              </a:lnSpc>
              <a:spcBef>
                <a:spcPts val="600"/>
              </a:spcBef>
              <a:tabLst/>
              <a:defRPr sz="1400" b="0" i="0">
                <a:latin typeface="Rockwell Std Light" charset="0"/>
                <a:ea typeface="Rockwell Std Light" charset="0"/>
                <a:cs typeface="Rockwell Std Light" charset="0"/>
              </a:defRPr>
            </a:lvl2pPr>
            <a:lvl3pPr marL="979488" indent="-128588">
              <a:spcBef>
                <a:spcPts val="600"/>
              </a:spcBef>
              <a:tabLst/>
              <a:defRPr sz="1000" b="0" i="0" baseline="0">
                <a:latin typeface="Rockwell Std Light" charset="0"/>
                <a:ea typeface="Rockwell Std Light" charset="0"/>
                <a:cs typeface="Rockwell Std Light" charset="0"/>
              </a:defRPr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sp>
        <p:nvSpPr>
          <p:cNvPr id="6" name="Date Placeholder 1"/>
          <p:cNvSpPr>
            <a:spLocks noGrp="1"/>
          </p:cNvSpPr>
          <p:nvPr>
            <p:ph type="dt" sz="half" idx="10"/>
          </p:nvPr>
        </p:nvSpPr>
        <p:spPr>
          <a:xfrm>
            <a:off x="1428750" y="4843912"/>
            <a:ext cx="2133600" cy="2995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0" i="0">
                <a:solidFill>
                  <a:srgbClr val="FFFFFF"/>
                </a:solidFill>
                <a:latin typeface="Rockwell Std Light" charset="0"/>
                <a:ea typeface="Rockwell Std Light" charset="0"/>
                <a:cs typeface="Rockwell Std Light" charset="0"/>
              </a:defRPr>
            </a:lvl1pPr>
          </a:lstStyle>
          <a:p>
            <a:fld id="{B7344042-9698-9D4C-B97C-5EE23DEB7A7E}" type="datetimeFigureOut">
              <a:rPr lang="sv-SE" smtClean="0"/>
              <a:pPr/>
              <a:t>2019-10-23</a:t>
            </a:fld>
            <a:endParaRPr lang="sv-SE" dirty="0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5581650" y="4843912"/>
            <a:ext cx="2133600" cy="2995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bg1"/>
                </a:solidFill>
                <a:latin typeface="Rockwell Std Light" charset="0"/>
                <a:ea typeface="Rockwell Std Light" charset="0"/>
                <a:cs typeface="Rockwell Std Light" charset="0"/>
              </a:defRPr>
            </a:lvl1pPr>
          </a:lstStyle>
          <a:p>
            <a:fld id="{D392AA70-B916-FF45-82A3-180459F92796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428750" y="771550"/>
            <a:ext cx="6286500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title style</a:t>
            </a:r>
            <a:endParaRPr lang="sv-SE" noProof="0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nktlista | Grön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ktangel 9"/>
          <p:cNvSpPr/>
          <p:nvPr userDrawn="1"/>
        </p:nvSpPr>
        <p:spPr bwMode="auto">
          <a:xfrm>
            <a:off x="0" y="629457"/>
            <a:ext cx="9144000" cy="627534"/>
          </a:xfrm>
          <a:prstGeom prst="rect">
            <a:avLst/>
          </a:prstGeom>
          <a:solidFill>
            <a:srgbClr val="009437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sv-SE" sz="20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+mn-lt"/>
              <a:ea typeface="ＭＳ Ｐゴシック" pitchFamily="1" charset="-128"/>
            </a:endParaRPr>
          </a:p>
        </p:txBody>
      </p:sp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428750" y="771550"/>
            <a:ext cx="6286500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title style</a:t>
            </a:r>
            <a:endParaRPr lang="sv-SE" noProof="0" dirty="0"/>
          </a:p>
        </p:txBody>
      </p:sp>
      <p:sp>
        <p:nvSpPr>
          <p:cNvPr id="7" name="Date Placeholder 1"/>
          <p:cNvSpPr>
            <a:spLocks noGrp="1"/>
          </p:cNvSpPr>
          <p:nvPr>
            <p:ph type="dt" sz="half" idx="2"/>
          </p:nvPr>
        </p:nvSpPr>
        <p:spPr>
          <a:xfrm>
            <a:off x="1428750" y="4843912"/>
            <a:ext cx="2133600" cy="2995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0" i="0">
                <a:solidFill>
                  <a:srgbClr val="FFFFFF"/>
                </a:solidFill>
                <a:latin typeface="Rockwell Std Light" charset="0"/>
                <a:ea typeface="Rockwell Std Light" charset="0"/>
                <a:cs typeface="Rockwell Std Light" charset="0"/>
              </a:defRPr>
            </a:lvl1pPr>
          </a:lstStyle>
          <a:p>
            <a:fld id="{B7344042-9698-9D4C-B97C-5EE23DEB7A7E}" type="datetimeFigureOut">
              <a:rPr lang="sv-SE" smtClean="0"/>
              <a:pPr/>
              <a:t>2019-10-23</a:t>
            </a:fld>
            <a:endParaRPr lang="sv-SE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5581650" y="4843912"/>
            <a:ext cx="2133600" cy="2995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bg1"/>
                </a:solidFill>
                <a:latin typeface="Rockwell Std Light" charset="0"/>
                <a:ea typeface="Rockwell Std Light" charset="0"/>
                <a:cs typeface="Rockwell Std Light" charset="0"/>
              </a:defRPr>
            </a:lvl1pPr>
          </a:lstStyle>
          <a:p>
            <a:fld id="{D392AA70-B916-FF45-82A3-180459F92796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14" name="Platshållare för innehåll 13"/>
          <p:cNvSpPr>
            <a:spLocks noGrp="1"/>
          </p:cNvSpPr>
          <p:nvPr>
            <p:ph sz="quarter" idx="10"/>
          </p:nvPr>
        </p:nvSpPr>
        <p:spPr>
          <a:xfrm>
            <a:off x="1428750" y="1419622"/>
            <a:ext cx="6286500" cy="3168351"/>
          </a:xfrm>
        </p:spPr>
        <p:txBody>
          <a:bodyPr/>
          <a:lstStyle>
            <a:lvl1pPr marL="228600" indent="-228600">
              <a:spcBef>
                <a:spcPts val="1200"/>
              </a:spcBef>
              <a:tabLst/>
              <a:defRPr/>
            </a:lvl1pPr>
            <a:lvl2pPr marL="628650" indent="-171450">
              <a:tabLst/>
              <a:defRPr/>
            </a:lvl2pPr>
            <a:lvl3pPr marL="979488" indent="-128588">
              <a:tabLst/>
              <a:defRPr/>
            </a:lvl3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or | Orange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ktangel 4"/>
          <p:cNvSpPr/>
          <p:nvPr userDrawn="1"/>
        </p:nvSpPr>
        <p:spPr bwMode="auto">
          <a:xfrm>
            <a:off x="1311" y="627534"/>
            <a:ext cx="9144000" cy="1944216"/>
          </a:xfrm>
          <a:prstGeom prst="rect">
            <a:avLst/>
          </a:prstGeom>
          <a:solidFill>
            <a:srgbClr val="EF84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sv-SE" sz="20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+mn-lt"/>
              <a:ea typeface="ＭＳ Ｐゴシック" pitchFamily="1" charset="-12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28750" y="1419622"/>
            <a:ext cx="3064818" cy="3095228"/>
          </a:xfrm>
          <a:solidFill>
            <a:schemeClr val="bg1"/>
          </a:solidFill>
          <a:ln w="6350">
            <a:solidFill>
              <a:srgbClr val="EF8400"/>
            </a:solidFill>
          </a:ln>
        </p:spPr>
        <p:txBody>
          <a:bodyPr tIns="90000" bIns="90000">
            <a:normAutofit/>
          </a:bodyPr>
          <a:lstStyle>
            <a:lvl1pPr marL="228600" indent="-228600">
              <a:lnSpc>
                <a:spcPct val="100000"/>
              </a:lnSpc>
              <a:spcBef>
                <a:spcPts val="1200"/>
              </a:spcBef>
              <a:tabLst/>
              <a:defRPr sz="1800" b="0" i="0">
                <a:latin typeface="Rockwell Std Light" charset="0"/>
                <a:ea typeface="Rockwell Std Light" charset="0"/>
                <a:cs typeface="Rockwell Std Light" charset="0"/>
              </a:defRPr>
            </a:lvl1pPr>
            <a:lvl2pPr marL="628650" indent="-171450">
              <a:lnSpc>
                <a:spcPct val="100000"/>
              </a:lnSpc>
              <a:spcBef>
                <a:spcPts val="600"/>
              </a:spcBef>
              <a:tabLst/>
              <a:defRPr sz="1400" b="0" i="0">
                <a:latin typeface="Rockwell Std Light" charset="0"/>
                <a:ea typeface="Rockwell Std Light" charset="0"/>
                <a:cs typeface="Rockwell Std Light" charset="0"/>
              </a:defRPr>
            </a:lvl2pPr>
            <a:lvl3pPr marL="979488" indent="-128588">
              <a:spcBef>
                <a:spcPts val="600"/>
              </a:spcBef>
              <a:tabLst/>
              <a:defRPr sz="1000" b="0" i="0" baseline="0">
                <a:latin typeface="Rockwell Std Light" charset="0"/>
                <a:ea typeface="Rockwell Std Light" charset="0"/>
                <a:cs typeface="Rockwell Std Light" charset="0"/>
              </a:defRPr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0433" y="1419622"/>
            <a:ext cx="3064817" cy="3095228"/>
          </a:xfrm>
          <a:solidFill>
            <a:schemeClr val="bg1"/>
          </a:solidFill>
          <a:ln w="6350">
            <a:solidFill>
              <a:srgbClr val="EF8400"/>
            </a:solidFill>
          </a:ln>
          <a:effectLst>
            <a:softEdge rad="0"/>
          </a:effectLst>
        </p:spPr>
        <p:txBody>
          <a:bodyPr tIns="90000" bIns="90000">
            <a:normAutofit/>
          </a:bodyPr>
          <a:lstStyle>
            <a:lvl1pPr marL="228600" indent="-228600">
              <a:lnSpc>
                <a:spcPct val="100000"/>
              </a:lnSpc>
              <a:spcBef>
                <a:spcPts val="1200"/>
              </a:spcBef>
              <a:tabLst/>
              <a:defRPr sz="1800" b="0" i="0">
                <a:latin typeface="Rockwell Std Light" charset="0"/>
                <a:ea typeface="Rockwell Std Light" charset="0"/>
                <a:cs typeface="Rockwell Std Light" charset="0"/>
              </a:defRPr>
            </a:lvl1pPr>
            <a:lvl2pPr marL="628650" indent="-171450">
              <a:lnSpc>
                <a:spcPct val="100000"/>
              </a:lnSpc>
              <a:spcBef>
                <a:spcPts val="600"/>
              </a:spcBef>
              <a:tabLst/>
              <a:defRPr sz="1400" b="0" i="0">
                <a:latin typeface="Rockwell Std Light" charset="0"/>
                <a:ea typeface="Rockwell Std Light" charset="0"/>
                <a:cs typeface="Rockwell Std Light" charset="0"/>
              </a:defRPr>
            </a:lvl2pPr>
            <a:lvl3pPr marL="979488" indent="-122238">
              <a:spcBef>
                <a:spcPts val="600"/>
              </a:spcBef>
              <a:tabLst/>
              <a:defRPr sz="1000" b="0" i="0" baseline="0">
                <a:latin typeface="Rockwell Std Light" charset="0"/>
                <a:ea typeface="Rockwell Std Light" charset="0"/>
                <a:cs typeface="Rockwell Std Light" charset="0"/>
              </a:defRPr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sp>
        <p:nvSpPr>
          <p:cNvPr id="6" name="Date Placeholder 1"/>
          <p:cNvSpPr>
            <a:spLocks noGrp="1"/>
          </p:cNvSpPr>
          <p:nvPr>
            <p:ph type="dt" sz="half" idx="10"/>
          </p:nvPr>
        </p:nvSpPr>
        <p:spPr>
          <a:xfrm>
            <a:off x="1428750" y="4843912"/>
            <a:ext cx="2133600" cy="2995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0" i="0">
                <a:solidFill>
                  <a:srgbClr val="FFFFFF"/>
                </a:solidFill>
                <a:latin typeface="Rockwell Std Light" charset="0"/>
                <a:ea typeface="Rockwell Std Light" charset="0"/>
                <a:cs typeface="Rockwell Std Light" charset="0"/>
              </a:defRPr>
            </a:lvl1pPr>
          </a:lstStyle>
          <a:p>
            <a:fld id="{B7344042-9698-9D4C-B97C-5EE23DEB7A7E}" type="datetimeFigureOut">
              <a:rPr lang="sv-SE" smtClean="0"/>
              <a:pPr/>
              <a:t>2019-10-23</a:t>
            </a:fld>
            <a:endParaRPr lang="sv-SE" dirty="0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5581650" y="4843912"/>
            <a:ext cx="2133600" cy="2995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bg1"/>
                </a:solidFill>
                <a:latin typeface="Rockwell Std Light" charset="0"/>
                <a:ea typeface="Rockwell Std Light" charset="0"/>
                <a:cs typeface="Rockwell Std Light" charset="0"/>
              </a:defRPr>
            </a:lvl1pPr>
          </a:lstStyle>
          <a:p>
            <a:fld id="{D392AA70-B916-FF45-82A3-180459F92796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428750" y="771550"/>
            <a:ext cx="6286500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title style</a:t>
            </a:r>
            <a:endParaRPr lang="sv-SE" noProof="0" dirty="0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or | Turkos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ktangel 4"/>
          <p:cNvSpPr/>
          <p:nvPr userDrawn="1"/>
        </p:nvSpPr>
        <p:spPr bwMode="auto">
          <a:xfrm>
            <a:off x="1311" y="627534"/>
            <a:ext cx="9144000" cy="1944216"/>
          </a:xfrm>
          <a:prstGeom prst="rect">
            <a:avLst/>
          </a:prstGeom>
          <a:solidFill>
            <a:srgbClr val="00A1B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sv-SE" sz="20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+mn-lt"/>
              <a:ea typeface="ＭＳ Ｐゴシック" pitchFamily="1" charset="-12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28750" y="1419622"/>
            <a:ext cx="3064818" cy="3095228"/>
          </a:xfrm>
          <a:solidFill>
            <a:schemeClr val="bg1"/>
          </a:solidFill>
          <a:ln w="6350">
            <a:solidFill>
              <a:srgbClr val="00A1B0"/>
            </a:solidFill>
          </a:ln>
        </p:spPr>
        <p:txBody>
          <a:bodyPr tIns="90000" bIns="90000">
            <a:normAutofit/>
          </a:bodyPr>
          <a:lstStyle>
            <a:lvl1pPr marL="228600" indent="-228600">
              <a:lnSpc>
                <a:spcPct val="100000"/>
              </a:lnSpc>
              <a:spcBef>
                <a:spcPts val="1200"/>
              </a:spcBef>
              <a:tabLst/>
              <a:defRPr sz="1800" b="0" i="0">
                <a:latin typeface="Rockwell Std Light" charset="0"/>
                <a:ea typeface="Rockwell Std Light" charset="0"/>
                <a:cs typeface="Rockwell Std Light" charset="0"/>
              </a:defRPr>
            </a:lvl1pPr>
            <a:lvl2pPr marL="628650" indent="-171450">
              <a:lnSpc>
                <a:spcPct val="100000"/>
              </a:lnSpc>
              <a:spcBef>
                <a:spcPts val="600"/>
              </a:spcBef>
              <a:tabLst/>
              <a:defRPr sz="1400" b="0" i="0">
                <a:latin typeface="Rockwell Std Light" charset="0"/>
                <a:ea typeface="Rockwell Std Light" charset="0"/>
                <a:cs typeface="Rockwell Std Light" charset="0"/>
              </a:defRPr>
            </a:lvl2pPr>
            <a:lvl3pPr marL="979488" indent="-128588">
              <a:spcBef>
                <a:spcPts val="600"/>
              </a:spcBef>
              <a:tabLst/>
              <a:defRPr sz="1000" b="0" i="0" baseline="0">
                <a:latin typeface="Rockwell Std Light" charset="0"/>
                <a:ea typeface="Rockwell Std Light" charset="0"/>
                <a:cs typeface="Rockwell Std Light" charset="0"/>
              </a:defRPr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0433" y="1419622"/>
            <a:ext cx="3064817" cy="3095228"/>
          </a:xfrm>
          <a:solidFill>
            <a:schemeClr val="bg1"/>
          </a:solidFill>
          <a:ln w="6350">
            <a:solidFill>
              <a:srgbClr val="00A1B0"/>
            </a:solidFill>
          </a:ln>
          <a:effectLst>
            <a:softEdge rad="0"/>
          </a:effectLst>
        </p:spPr>
        <p:txBody>
          <a:bodyPr tIns="90000" bIns="90000">
            <a:normAutofit/>
          </a:bodyPr>
          <a:lstStyle>
            <a:lvl1pPr marL="228600" indent="-228600">
              <a:lnSpc>
                <a:spcPct val="100000"/>
              </a:lnSpc>
              <a:spcBef>
                <a:spcPts val="1200"/>
              </a:spcBef>
              <a:tabLst/>
              <a:defRPr sz="1800" b="0" i="0">
                <a:latin typeface="Rockwell Std Light" charset="0"/>
                <a:ea typeface="Rockwell Std Light" charset="0"/>
                <a:cs typeface="Rockwell Std Light" charset="0"/>
              </a:defRPr>
            </a:lvl1pPr>
            <a:lvl2pPr marL="628650" indent="-171450">
              <a:lnSpc>
                <a:spcPct val="100000"/>
              </a:lnSpc>
              <a:spcBef>
                <a:spcPts val="600"/>
              </a:spcBef>
              <a:tabLst/>
              <a:defRPr sz="1400" b="0" i="0">
                <a:latin typeface="Rockwell Std Light" charset="0"/>
                <a:ea typeface="Rockwell Std Light" charset="0"/>
                <a:cs typeface="Rockwell Std Light" charset="0"/>
              </a:defRPr>
            </a:lvl2pPr>
            <a:lvl3pPr marL="979488" indent="-128588">
              <a:spcBef>
                <a:spcPts val="600"/>
              </a:spcBef>
              <a:tabLst/>
              <a:defRPr sz="1000" b="0" i="0" baseline="0">
                <a:latin typeface="Rockwell Std Light" charset="0"/>
                <a:ea typeface="Rockwell Std Light" charset="0"/>
                <a:cs typeface="Rockwell Std Light" charset="0"/>
              </a:defRPr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sp>
        <p:nvSpPr>
          <p:cNvPr id="6" name="Date Placeholder 1"/>
          <p:cNvSpPr>
            <a:spLocks noGrp="1"/>
          </p:cNvSpPr>
          <p:nvPr>
            <p:ph type="dt" sz="half" idx="10"/>
          </p:nvPr>
        </p:nvSpPr>
        <p:spPr>
          <a:xfrm>
            <a:off x="1428750" y="4843912"/>
            <a:ext cx="2133600" cy="2995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0" i="0">
                <a:solidFill>
                  <a:srgbClr val="FFFFFF"/>
                </a:solidFill>
                <a:latin typeface="Rockwell Std Light" charset="0"/>
                <a:ea typeface="Rockwell Std Light" charset="0"/>
                <a:cs typeface="Rockwell Std Light" charset="0"/>
              </a:defRPr>
            </a:lvl1pPr>
          </a:lstStyle>
          <a:p>
            <a:fld id="{B7344042-9698-9D4C-B97C-5EE23DEB7A7E}" type="datetimeFigureOut">
              <a:rPr lang="sv-SE" smtClean="0"/>
              <a:pPr/>
              <a:t>2019-10-23</a:t>
            </a:fld>
            <a:endParaRPr lang="sv-SE" dirty="0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5581650" y="4843912"/>
            <a:ext cx="2133600" cy="2995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bg1"/>
                </a:solidFill>
                <a:latin typeface="Rockwell Std Light" charset="0"/>
                <a:ea typeface="Rockwell Std Light" charset="0"/>
                <a:cs typeface="Rockwell Std Light" charset="0"/>
              </a:defRPr>
            </a:lvl1pPr>
          </a:lstStyle>
          <a:p>
            <a:fld id="{D392AA70-B916-FF45-82A3-180459F92796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428750" y="771550"/>
            <a:ext cx="6286500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title style</a:t>
            </a:r>
            <a:endParaRPr lang="sv-SE" noProof="0" dirty="0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or | Svart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ktangel 4"/>
          <p:cNvSpPr/>
          <p:nvPr userDrawn="1"/>
        </p:nvSpPr>
        <p:spPr bwMode="auto">
          <a:xfrm>
            <a:off x="1311" y="627534"/>
            <a:ext cx="9144000" cy="1944216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sv-SE" sz="20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+mn-lt"/>
              <a:ea typeface="ＭＳ Ｐゴシック" pitchFamily="1" charset="-12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28750" y="1419622"/>
            <a:ext cx="3064818" cy="3095228"/>
          </a:xfr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tIns="90000" bIns="90000">
            <a:normAutofit/>
          </a:bodyPr>
          <a:lstStyle>
            <a:lvl1pPr marL="228600" indent="-228600">
              <a:lnSpc>
                <a:spcPct val="100000"/>
              </a:lnSpc>
              <a:spcBef>
                <a:spcPts val="1200"/>
              </a:spcBef>
              <a:tabLst/>
              <a:defRPr sz="1800" b="0" i="0">
                <a:latin typeface="Rockwell Std Light" charset="0"/>
                <a:ea typeface="Rockwell Std Light" charset="0"/>
                <a:cs typeface="Rockwell Std Light" charset="0"/>
              </a:defRPr>
            </a:lvl1pPr>
            <a:lvl2pPr marL="628650" indent="-171450">
              <a:lnSpc>
                <a:spcPct val="100000"/>
              </a:lnSpc>
              <a:spcBef>
                <a:spcPts val="600"/>
              </a:spcBef>
              <a:tabLst/>
              <a:defRPr sz="1400" b="0" i="0">
                <a:latin typeface="Rockwell Std Light" charset="0"/>
                <a:ea typeface="Rockwell Std Light" charset="0"/>
                <a:cs typeface="Rockwell Std Light" charset="0"/>
              </a:defRPr>
            </a:lvl2pPr>
            <a:lvl3pPr marL="979488" indent="-128588">
              <a:spcBef>
                <a:spcPts val="600"/>
              </a:spcBef>
              <a:tabLst/>
              <a:defRPr sz="1000" b="0" i="0" baseline="0">
                <a:latin typeface="Rockwell Std Light" charset="0"/>
                <a:ea typeface="Rockwell Std Light" charset="0"/>
                <a:cs typeface="Rockwell Std Light" charset="0"/>
              </a:defRPr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0433" y="1419622"/>
            <a:ext cx="3064817" cy="3095228"/>
          </a:xfrm>
          <a:solidFill>
            <a:schemeClr val="bg1"/>
          </a:solidFill>
          <a:ln w="6350">
            <a:solidFill>
              <a:schemeClr val="tx1"/>
            </a:solidFill>
          </a:ln>
          <a:effectLst>
            <a:softEdge rad="0"/>
          </a:effectLst>
        </p:spPr>
        <p:txBody>
          <a:bodyPr tIns="90000" bIns="90000">
            <a:normAutofit/>
          </a:bodyPr>
          <a:lstStyle>
            <a:lvl1pPr marL="228600" indent="-228600">
              <a:lnSpc>
                <a:spcPct val="100000"/>
              </a:lnSpc>
              <a:spcBef>
                <a:spcPts val="1200"/>
              </a:spcBef>
              <a:tabLst/>
              <a:defRPr sz="1800" b="0" i="0">
                <a:latin typeface="Rockwell Std Light" charset="0"/>
                <a:ea typeface="Rockwell Std Light" charset="0"/>
                <a:cs typeface="Rockwell Std Light" charset="0"/>
              </a:defRPr>
            </a:lvl1pPr>
            <a:lvl2pPr marL="628650" indent="-171450">
              <a:lnSpc>
                <a:spcPct val="100000"/>
              </a:lnSpc>
              <a:spcBef>
                <a:spcPts val="600"/>
              </a:spcBef>
              <a:tabLst/>
              <a:defRPr sz="1400" b="0" i="0">
                <a:latin typeface="Rockwell Std Light" charset="0"/>
                <a:ea typeface="Rockwell Std Light" charset="0"/>
                <a:cs typeface="Rockwell Std Light" charset="0"/>
              </a:defRPr>
            </a:lvl2pPr>
            <a:lvl3pPr marL="979488" indent="-128588">
              <a:spcBef>
                <a:spcPts val="600"/>
              </a:spcBef>
              <a:tabLst/>
              <a:defRPr sz="1000" b="0" i="0" baseline="0">
                <a:latin typeface="Rockwell Std Light" charset="0"/>
                <a:ea typeface="Rockwell Std Light" charset="0"/>
                <a:cs typeface="Rockwell Std Light" charset="0"/>
              </a:defRPr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sp>
        <p:nvSpPr>
          <p:cNvPr id="6" name="Date Placeholder 1"/>
          <p:cNvSpPr>
            <a:spLocks noGrp="1"/>
          </p:cNvSpPr>
          <p:nvPr>
            <p:ph type="dt" sz="half" idx="10"/>
          </p:nvPr>
        </p:nvSpPr>
        <p:spPr>
          <a:xfrm>
            <a:off x="1428750" y="4843912"/>
            <a:ext cx="2133600" cy="2995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0" i="0">
                <a:solidFill>
                  <a:srgbClr val="FFFFFF"/>
                </a:solidFill>
                <a:latin typeface="Rockwell Std Light" charset="0"/>
                <a:ea typeface="Rockwell Std Light" charset="0"/>
                <a:cs typeface="Rockwell Std Light" charset="0"/>
              </a:defRPr>
            </a:lvl1pPr>
          </a:lstStyle>
          <a:p>
            <a:fld id="{B7344042-9698-9D4C-B97C-5EE23DEB7A7E}" type="datetimeFigureOut">
              <a:rPr lang="sv-SE" smtClean="0"/>
              <a:pPr/>
              <a:t>2019-10-23</a:t>
            </a:fld>
            <a:endParaRPr lang="sv-SE" dirty="0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5581650" y="4843912"/>
            <a:ext cx="2133600" cy="2995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bg1"/>
                </a:solidFill>
                <a:latin typeface="Rockwell Std Light" charset="0"/>
                <a:ea typeface="Rockwell Std Light" charset="0"/>
                <a:cs typeface="Rockwell Std Light" charset="0"/>
              </a:defRPr>
            </a:lvl1pPr>
          </a:lstStyle>
          <a:p>
            <a:fld id="{D392AA70-B916-FF45-82A3-180459F92796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428750" y="771550"/>
            <a:ext cx="6286500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title style</a:t>
            </a:r>
            <a:endParaRPr lang="sv-SE" noProof="0" dirty="0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Jämförelse | Lila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ktangel 9"/>
          <p:cNvSpPr/>
          <p:nvPr userDrawn="1"/>
        </p:nvSpPr>
        <p:spPr bwMode="auto">
          <a:xfrm>
            <a:off x="1311" y="627534"/>
            <a:ext cx="9144000" cy="1944216"/>
          </a:xfrm>
          <a:prstGeom prst="rect">
            <a:avLst/>
          </a:prstGeom>
          <a:solidFill>
            <a:srgbClr val="72238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sv-SE" sz="20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+mn-lt"/>
              <a:ea typeface="ＭＳ Ｐゴシック" pitchFamily="1" charset="-128"/>
            </a:endParaRPr>
          </a:p>
        </p:txBody>
      </p:sp>
      <p:sp>
        <p:nvSpPr>
          <p:cNvPr id="8" name="Date Placeholder 1"/>
          <p:cNvSpPr>
            <a:spLocks noGrp="1"/>
          </p:cNvSpPr>
          <p:nvPr>
            <p:ph type="dt" sz="half" idx="10"/>
          </p:nvPr>
        </p:nvSpPr>
        <p:spPr>
          <a:xfrm>
            <a:off x="1428750" y="4843912"/>
            <a:ext cx="2133600" cy="2995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0" i="0">
                <a:solidFill>
                  <a:srgbClr val="FFFFFF"/>
                </a:solidFill>
                <a:latin typeface="Rockwell Std Light" charset="0"/>
                <a:ea typeface="Rockwell Std Light" charset="0"/>
                <a:cs typeface="Rockwell Std Light" charset="0"/>
              </a:defRPr>
            </a:lvl1pPr>
          </a:lstStyle>
          <a:p>
            <a:fld id="{B7344042-9698-9D4C-B97C-5EE23DEB7A7E}" type="datetimeFigureOut">
              <a:rPr lang="sv-SE" smtClean="0"/>
              <a:pPr/>
              <a:t>2019-10-23</a:t>
            </a:fld>
            <a:endParaRPr lang="sv-SE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5581650" y="4843912"/>
            <a:ext cx="2133600" cy="2995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bg1"/>
                </a:solidFill>
                <a:latin typeface="Rockwell Std Light" charset="0"/>
                <a:ea typeface="Rockwell Std Light" charset="0"/>
                <a:cs typeface="Rockwell Std Light" charset="0"/>
              </a:defRPr>
            </a:lvl1pPr>
          </a:lstStyle>
          <a:p>
            <a:fld id="{D392AA70-B916-FF45-82A3-180459F92796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28750" y="1964702"/>
            <a:ext cx="3071242" cy="2551263"/>
          </a:xfrm>
          <a:solidFill>
            <a:schemeClr val="bg1"/>
          </a:solidFill>
          <a:ln w="6350">
            <a:solidFill>
              <a:srgbClr val="722382"/>
            </a:solidFill>
          </a:ln>
        </p:spPr>
        <p:txBody>
          <a:bodyPr tIns="90000" bIns="90000">
            <a:normAutofit/>
          </a:bodyPr>
          <a:lstStyle>
            <a:lvl1pPr marL="228600" indent="-228600">
              <a:lnSpc>
                <a:spcPct val="100000"/>
              </a:lnSpc>
              <a:spcBef>
                <a:spcPts val="1200"/>
              </a:spcBef>
              <a:tabLst/>
              <a:defRPr sz="1800" b="0" i="0">
                <a:latin typeface="Rockwell Std Light" charset="0"/>
                <a:ea typeface="Rockwell Std Light" charset="0"/>
                <a:cs typeface="Rockwell Std Light" charset="0"/>
              </a:defRPr>
            </a:lvl1pPr>
            <a:lvl2pPr marL="628650" indent="-171450">
              <a:lnSpc>
                <a:spcPct val="100000"/>
              </a:lnSpc>
              <a:spcBef>
                <a:spcPts val="600"/>
              </a:spcBef>
              <a:tabLst/>
              <a:defRPr sz="1400" b="0" i="0">
                <a:latin typeface="Rockwell Std Light" charset="0"/>
                <a:ea typeface="Rockwell Std Light" charset="0"/>
                <a:cs typeface="Rockwell Std Light" charset="0"/>
              </a:defRPr>
            </a:lvl2pPr>
            <a:lvl3pPr marL="979488" indent="-128588">
              <a:lnSpc>
                <a:spcPct val="100000"/>
              </a:lnSpc>
              <a:spcBef>
                <a:spcPts val="600"/>
              </a:spcBef>
              <a:tabLst/>
              <a:defRPr sz="1000" b="0" i="0">
                <a:latin typeface="Rockwell Std Light" charset="0"/>
                <a:ea typeface="Rockwell Std Light" charset="0"/>
                <a:cs typeface="Rockwell Std Light" charset="0"/>
              </a:defRPr>
            </a:lvl3pPr>
            <a:lvl4pPr>
              <a:lnSpc>
                <a:spcPct val="150000"/>
              </a:lnSpc>
              <a:defRPr sz="1600">
                <a:latin typeface="Rockwell"/>
                <a:cs typeface="Rockwell"/>
              </a:defRPr>
            </a:lvl4pPr>
            <a:lvl5pPr>
              <a:lnSpc>
                <a:spcPct val="150000"/>
              </a:lnSpc>
              <a:defRPr sz="1600">
                <a:latin typeface="Rockwell"/>
                <a:cs typeface="Rockwel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4008" y="1964702"/>
            <a:ext cx="3096344" cy="2544516"/>
          </a:xfrm>
          <a:solidFill>
            <a:schemeClr val="bg1"/>
          </a:solidFill>
          <a:ln w="6350">
            <a:solidFill>
              <a:srgbClr val="722382"/>
            </a:solidFill>
          </a:ln>
        </p:spPr>
        <p:txBody>
          <a:bodyPr tIns="90000" bIns="90000">
            <a:normAutofit/>
          </a:bodyPr>
          <a:lstStyle>
            <a:lvl1pPr marL="228600" indent="-228600">
              <a:lnSpc>
                <a:spcPct val="100000"/>
              </a:lnSpc>
              <a:spcBef>
                <a:spcPts val="1200"/>
              </a:spcBef>
              <a:tabLst/>
              <a:defRPr sz="1800" b="0" i="0">
                <a:latin typeface="Rockwell Std Light" charset="0"/>
                <a:ea typeface="Rockwell Std Light" charset="0"/>
                <a:cs typeface="Rockwell Std Light" charset="0"/>
              </a:defRPr>
            </a:lvl1pPr>
            <a:lvl2pPr marL="628650" indent="-171450">
              <a:lnSpc>
                <a:spcPct val="100000"/>
              </a:lnSpc>
              <a:spcBef>
                <a:spcPts val="600"/>
              </a:spcBef>
              <a:tabLst/>
              <a:defRPr sz="1400" b="0" i="0">
                <a:latin typeface="Rockwell Std Light" charset="0"/>
                <a:ea typeface="Rockwell Std Light" charset="0"/>
                <a:cs typeface="Rockwell Std Light" charset="0"/>
              </a:defRPr>
            </a:lvl2pPr>
            <a:lvl3pPr marL="979488" indent="-128588">
              <a:lnSpc>
                <a:spcPct val="100000"/>
              </a:lnSpc>
              <a:spcBef>
                <a:spcPts val="600"/>
              </a:spcBef>
              <a:tabLst/>
              <a:defRPr sz="1000" b="0" i="0">
                <a:latin typeface="Rockwell Std Light" charset="0"/>
                <a:ea typeface="Rockwell Std Light" charset="0"/>
                <a:cs typeface="Rockwell Std Light" charset="0"/>
              </a:defRPr>
            </a:lvl3pPr>
            <a:lvl4pPr>
              <a:lnSpc>
                <a:spcPct val="150000"/>
              </a:lnSpc>
              <a:defRPr sz="1600">
                <a:latin typeface="Rockwell"/>
                <a:cs typeface="Rockwell"/>
              </a:defRPr>
            </a:lvl4pPr>
            <a:lvl5pPr>
              <a:lnSpc>
                <a:spcPct val="150000"/>
              </a:lnSpc>
              <a:defRPr sz="1600">
                <a:latin typeface="Rockwell"/>
                <a:cs typeface="Rockwel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idx="12"/>
          </p:nvPr>
        </p:nvSpPr>
        <p:spPr>
          <a:xfrm>
            <a:off x="1428750" y="1299840"/>
            <a:ext cx="3071242" cy="479822"/>
          </a:xfrm>
        </p:spPr>
        <p:txBody>
          <a:bodyPr anchor="b">
            <a:noAutofit/>
          </a:bodyPr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Rockwell Std Light" charset="0"/>
                <a:ea typeface="Rockwell Std Light" charset="0"/>
                <a:cs typeface="Rockwell Std Light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643438" y="1299840"/>
            <a:ext cx="3071812" cy="479822"/>
          </a:xfrm>
        </p:spPr>
        <p:txBody>
          <a:bodyPr anchor="b">
            <a:noAutofit/>
          </a:bodyPr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Rockwell Std Light" charset="0"/>
                <a:ea typeface="Rockwell Std Light" charset="0"/>
                <a:cs typeface="Rockwell Std Light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4" name="Rectangle 2"/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1428750" y="771550"/>
            <a:ext cx="6286500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sv-SE" noProof="0" dirty="0"/>
              <a:t>Klicka här för att ända formatet för bakgrundsrubriken</a:t>
            </a: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Jämförelse | Cerise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ktangel 9"/>
          <p:cNvSpPr/>
          <p:nvPr userDrawn="1"/>
        </p:nvSpPr>
        <p:spPr bwMode="auto">
          <a:xfrm>
            <a:off x="1311" y="627534"/>
            <a:ext cx="9144000" cy="1944216"/>
          </a:xfrm>
          <a:prstGeom prst="rect">
            <a:avLst/>
          </a:prstGeom>
          <a:solidFill>
            <a:srgbClr val="D1007B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sv-SE" sz="20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+mn-lt"/>
              <a:ea typeface="ＭＳ Ｐゴシック" pitchFamily="1" charset="-128"/>
            </a:endParaRPr>
          </a:p>
        </p:txBody>
      </p:sp>
      <p:sp>
        <p:nvSpPr>
          <p:cNvPr id="8" name="Date Placeholder 1"/>
          <p:cNvSpPr>
            <a:spLocks noGrp="1"/>
          </p:cNvSpPr>
          <p:nvPr>
            <p:ph type="dt" sz="half" idx="10"/>
          </p:nvPr>
        </p:nvSpPr>
        <p:spPr>
          <a:xfrm>
            <a:off x="1428750" y="4843912"/>
            <a:ext cx="2133600" cy="2995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0" i="0">
                <a:solidFill>
                  <a:srgbClr val="FFFFFF"/>
                </a:solidFill>
                <a:latin typeface="Rockwell Std Light" charset="0"/>
                <a:ea typeface="Rockwell Std Light" charset="0"/>
                <a:cs typeface="Rockwell Std Light" charset="0"/>
              </a:defRPr>
            </a:lvl1pPr>
          </a:lstStyle>
          <a:p>
            <a:fld id="{B7344042-9698-9D4C-B97C-5EE23DEB7A7E}" type="datetimeFigureOut">
              <a:rPr lang="sv-SE" smtClean="0"/>
              <a:pPr/>
              <a:t>2019-10-23</a:t>
            </a:fld>
            <a:endParaRPr lang="sv-SE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5581650" y="4843912"/>
            <a:ext cx="2133600" cy="2995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bg1"/>
                </a:solidFill>
                <a:latin typeface="Rockwell Std Light" charset="0"/>
                <a:ea typeface="Rockwell Std Light" charset="0"/>
                <a:cs typeface="Rockwell Std Light" charset="0"/>
              </a:defRPr>
            </a:lvl1pPr>
          </a:lstStyle>
          <a:p>
            <a:fld id="{D392AA70-B916-FF45-82A3-180459F92796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28750" y="1964702"/>
            <a:ext cx="3071242" cy="2551263"/>
          </a:xfrm>
          <a:solidFill>
            <a:schemeClr val="bg1"/>
          </a:solidFill>
          <a:ln w="6350">
            <a:solidFill>
              <a:srgbClr val="D1007B"/>
            </a:solidFill>
          </a:ln>
        </p:spPr>
        <p:txBody>
          <a:bodyPr tIns="90000" bIns="90000">
            <a:normAutofit/>
          </a:bodyPr>
          <a:lstStyle>
            <a:lvl1pPr marL="228600" indent="-228600">
              <a:lnSpc>
                <a:spcPct val="100000"/>
              </a:lnSpc>
              <a:spcBef>
                <a:spcPts val="1200"/>
              </a:spcBef>
              <a:tabLst/>
              <a:defRPr sz="1800" b="0" i="0">
                <a:latin typeface="Rockwell Std Light" charset="0"/>
                <a:ea typeface="Rockwell Std Light" charset="0"/>
                <a:cs typeface="Rockwell Std Light" charset="0"/>
              </a:defRPr>
            </a:lvl1pPr>
            <a:lvl2pPr marL="628650" indent="-171450">
              <a:lnSpc>
                <a:spcPct val="100000"/>
              </a:lnSpc>
              <a:spcBef>
                <a:spcPts val="600"/>
              </a:spcBef>
              <a:tabLst/>
              <a:defRPr sz="1400" b="0" i="0">
                <a:latin typeface="Rockwell Std Light" charset="0"/>
                <a:ea typeface="Rockwell Std Light" charset="0"/>
                <a:cs typeface="Rockwell Std Light" charset="0"/>
              </a:defRPr>
            </a:lvl2pPr>
            <a:lvl3pPr marL="979488" indent="-128588">
              <a:lnSpc>
                <a:spcPct val="100000"/>
              </a:lnSpc>
              <a:spcBef>
                <a:spcPts val="600"/>
              </a:spcBef>
              <a:tabLst/>
              <a:defRPr sz="1000" b="0" i="0">
                <a:latin typeface="Rockwell Std Light" charset="0"/>
                <a:ea typeface="Rockwell Std Light" charset="0"/>
                <a:cs typeface="Rockwell Std Light" charset="0"/>
              </a:defRPr>
            </a:lvl3pPr>
            <a:lvl4pPr>
              <a:lnSpc>
                <a:spcPct val="150000"/>
              </a:lnSpc>
              <a:defRPr sz="1600">
                <a:latin typeface="Rockwell"/>
                <a:cs typeface="Rockwell"/>
              </a:defRPr>
            </a:lvl4pPr>
            <a:lvl5pPr>
              <a:lnSpc>
                <a:spcPct val="150000"/>
              </a:lnSpc>
              <a:defRPr sz="1600">
                <a:latin typeface="Rockwell"/>
                <a:cs typeface="Rockwel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4008" y="1964702"/>
            <a:ext cx="3096344" cy="2551264"/>
          </a:xfrm>
          <a:solidFill>
            <a:schemeClr val="bg1"/>
          </a:solidFill>
          <a:ln w="6350">
            <a:solidFill>
              <a:srgbClr val="D1007B"/>
            </a:solidFill>
          </a:ln>
        </p:spPr>
        <p:txBody>
          <a:bodyPr tIns="90000" bIns="90000">
            <a:normAutofit/>
          </a:bodyPr>
          <a:lstStyle>
            <a:lvl1pPr marL="228600" indent="-228600">
              <a:lnSpc>
                <a:spcPct val="100000"/>
              </a:lnSpc>
              <a:spcBef>
                <a:spcPts val="1200"/>
              </a:spcBef>
              <a:tabLst/>
              <a:defRPr sz="1800" b="0" i="0">
                <a:latin typeface="Rockwell Std Light" charset="0"/>
                <a:ea typeface="Rockwell Std Light" charset="0"/>
                <a:cs typeface="Rockwell Std Light" charset="0"/>
              </a:defRPr>
            </a:lvl1pPr>
            <a:lvl2pPr marL="628650" indent="-169863">
              <a:lnSpc>
                <a:spcPct val="100000"/>
              </a:lnSpc>
              <a:spcBef>
                <a:spcPts val="600"/>
              </a:spcBef>
              <a:tabLst/>
              <a:defRPr sz="1400" b="0" i="0">
                <a:latin typeface="Rockwell Std Light" charset="0"/>
                <a:ea typeface="Rockwell Std Light" charset="0"/>
                <a:cs typeface="Rockwell Std Light" charset="0"/>
              </a:defRPr>
            </a:lvl2pPr>
            <a:lvl3pPr marL="979488" indent="-128588">
              <a:lnSpc>
                <a:spcPct val="100000"/>
              </a:lnSpc>
              <a:spcBef>
                <a:spcPts val="600"/>
              </a:spcBef>
              <a:tabLst/>
              <a:defRPr sz="1000" b="0" i="0">
                <a:latin typeface="Rockwell Std Light" charset="0"/>
                <a:ea typeface="Rockwell Std Light" charset="0"/>
                <a:cs typeface="Rockwell Std Light" charset="0"/>
              </a:defRPr>
            </a:lvl3pPr>
            <a:lvl4pPr>
              <a:lnSpc>
                <a:spcPct val="150000"/>
              </a:lnSpc>
              <a:defRPr sz="1600">
                <a:latin typeface="Rockwell"/>
                <a:cs typeface="Rockwell"/>
              </a:defRPr>
            </a:lvl4pPr>
            <a:lvl5pPr>
              <a:lnSpc>
                <a:spcPct val="150000"/>
              </a:lnSpc>
              <a:defRPr sz="1600">
                <a:latin typeface="Rockwell"/>
                <a:cs typeface="Rockwel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idx="12"/>
          </p:nvPr>
        </p:nvSpPr>
        <p:spPr>
          <a:xfrm>
            <a:off x="1428750" y="1299840"/>
            <a:ext cx="3071242" cy="479822"/>
          </a:xfrm>
        </p:spPr>
        <p:txBody>
          <a:bodyPr anchor="b">
            <a:noAutofit/>
          </a:bodyPr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Rockwell Std Light" charset="0"/>
                <a:ea typeface="Rockwell Std Light" charset="0"/>
                <a:cs typeface="Rockwell Std Light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643438" y="1299840"/>
            <a:ext cx="3071812" cy="479822"/>
          </a:xfrm>
        </p:spPr>
        <p:txBody>
          <a:bodyPr anchor="b">
            <a:noAutofit/>
          </a:bodyPr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Rockwell Std Light" charset="0"/>
                <a:ea typeface="Rockwell Std Light" charset="0"/>
                <a:cs typeface="Rockwell Std Light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428750" y="771550"/>
            <a:ext cx="6286500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title style</a:t>
            </a:r>
            <a:endParaRPr lang="sv-SE" noProof="0" dirty="0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Jämförelse | Blå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ktangel 9"/>
          <p:cNvSpPr/>
          <p:nvPr userDrawn="1"/>
        </p:nvSpPr>
        <p:spPr bwMode="auto">
          <a:xfrm>
            <a:off x="1311" y="627534"/>
            <a:ext cx="9144000" cy="1944216"/>
          </a:xfrm>
          <a:prstGeom prst="rect">
            <a:avLst/>
          </a:prstGeom>
          <a:solidFill>
            <a:srgbClr val="006BB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sv-SE" sz="20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+mn-lt"/>
              <a:ea typeface="ＭＳ Ｐゴシック" pitchFamily="1" charset="-128"/>
            </a:endParaRPr>
          </a:p>
        </p:txBody>
      </p:sp>
      <p:sp>
        <p:nvSpPr>
          <p:cNvPr id="8" name="Date Placeholder 1"/>
          <p:cNvSpPr>
            <a:spLocks noGrp="1"/>
          </p:cNvSpPr>
          <p:nvPr>
            <p:ph type="dt" sz="half" idx="10"/>
          </p:nvPr>
        </p:nvSpPr>
        <p:spPr>
          <a:xfrm>
            <a:off x="1428750" y="4843912"/>
            <a:ext cx="2133600" cy="2995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0" i="0">
                <a:solidFill>
                  <a:srgbClr val="FFFFFF"/>
                </a:solidFill>
                <a:latin typeface="Rockwell Std Light" charset="0"/>
                <a:ea typeface="Rockwell Std Light" charset="0"/>
                <a:cs typeface="Rockwell Std Light" charset="0"/>
              </a:defRPr>
            </a:lvl1pPr>
          </a:lstStyle>
          <a:p>
            <a:fld id="{B7344042-9698-9D4C-B97C-5EE23DEB7A7E}" type="datetimeFigureOut">
              <a:rPr lang="sv-SE" smtClean="0"/>
              <a:pPr/>
              <a:t>2019-10-23</a:t>
            </a:fld>
            <a:endParaRPr lang="sv-SE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5581650" y="4843912"/>
            <a:ext cx="2133600" cy="2995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bg1"/>
                </a:solidFill>
                <a:latin typeface="Rockwell Std Light" charset="0"/>
                <a:ea typeface="Rockwell Std Light" charset="0"/>
                <a:cs typeface="Rockwell Std Light" charset="0"/>
              </a:defRPr>
            </a:lvl1pPr>
          </a:lstStyle>
          <a:p>
            <a:fld id="{D392AA70-B916-FF45-82A3-180459F92796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28750" y="1964702"/>
            <a:ext cx="3071242" cy="2551263"/>
          </a:xfrm>
          <a:solidFill>
            <a:schemeClr val="bg1"/>
          </a:solidFill>
          <a:ln w="6350">
            <a:solidFill>
              <a:srgbClr val="006BB1"/>
            </a:solidFill>
          </a:ln>
        </p:spPr>
        <p:txBody>
          <a:bodyPr tIns="90000" bIns="90000">
            <a:normAutofit/>
          </a:bodyPr>
          <a:lstStyle>
            <a:lvl1pPr marL="228600" indent="-228600">
              <a:lnSpc>
                <a:spcPct val="100000"/>
              </a:lnSpc>
              <a:spcBef>
                <a:spcPts val="1200"/>
              </a:spcBef>
              <a:tabLst/>
              <a:defRPr sz="1800" b="0" i="0">
                <a:latin typeface="Rockwell Std Light" charset="0"/>
                <a:ea typeface="Rockwell Std Light" charset="0"/>
                <a:cs typeface="Rockwell Std Light" charset="0"/>
              </a:defRPr>
            </a:lvl1pPr>
            <a:lvl2pPr marL="628650" indent="-171450">
              <a:lnSpc>
                <a:spcPct val="100000"/>
              </a:lnSpc>
              <a:spcBef>
                <a:spcPts val="600"/>
              </a:spcBef>
              <a:tabLst/>
              <a:defRPr sz="1400" b="0" i="0">
                <a:latin typeface="Rockwell Std Light" charset="0"/>
                <a:ea typeface="Rockwell Std Light" charset="0"/>
                <a:cs typeface="Rockwell Std Light" charset="0"/>
              </a:defRPr>
            </a:lvl2pPr>
            <a:lvl3pPr marL="979488" indent="-128588">
              <a:lnSpc>
                <a:spcPct val="100000"/>
              </a:lnSpc>
              <a:spcBef>
                <a:spcPts val="600"/>
              </a:spcBef>
              <a:tabLst/>
              <a:defRPr sz="1000" b="0" i="0">
                <a:latin typeface="Rockwell Std Light" charset="0"/>
                <a:ea typeface="Rockwell Std Light" charset="0"/>
                <a:cs typeface="Rockwell Std Light" charset="0"/>
              </a:defRPr>
            </a:lvl3pPr>
            <a:lvl4pPr>
              <a:lnSpc>
                <a:spcPct val="150000"/>
              </a:lnSpc>
              <a:defRPr sz="1600">
                <a:latin typeface="Rockwell"/>
                <a:cs typeface="Rockwell"/>
              </a:defRPr>
            </a:lvl4pPr>
            <a:lvl5pPr>
              <a:lnSpc>
                <a:spcPct val="150000"/>
              </a:lnSpc>
              <a:defRPr sz="1600">
                <a:latin typeface="Rockwell"/>
                <a:cs typeface="Rockwel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4008" y="1964702"/>
            <a:ext cx="3096344" cy="2544516"/>
          </a:xfrm>
          <a:solidFill>
            <a:schemeClr val="bg1"/>
          </a:solidFill>
          <a:ln w="6350">
            <a:solidFill>
              <a:srgbClr val="006BB1"/>
            </a:solidFill>
          </a:ln>
        </p:spPr>
        <p:txBody>
          <a:bodyPr tIns="90000" bIns="90000">
            <a:normAutofit/>
          </a:bodyPr>
          <a:lstStyle>
            <a:lvl1pPr marL="228600" indent="-228600">
              <a:lnSpc>
                <a:spcPct val="100000"/>
              </a:lnSpc>
              <a:spcBef>
                <a:spcPts val="1200"/>
              </a:spcBef>
              <a:tabLst/>
              <a:defRPr sz="1800" b="0" i="0">
                <a:latin typeface="Rockwell Std Light" charset="0"/>
                <a:ea typeface="Rockwell Std Light" charset="0"/>
                <a:cs typeface="Rockwell Std Light" charset="0"/>
              </a:defRPr>
            </a:lvl1pPr>
            <a:lvl2pPr marL="628650" indent="-171450">
              <a:lnSpc>
                <a:spcPct val="100000"/>
              </a:lnSpc>
              <a:spcBef>
                <a:spcPts val="600"/>
              </a:spcBef>
              <a:tabLst/>
              <a:defRPr sz="1400" b="0" i="0">
                <a:latin typeface="Rockwell Std Light" charset="0"/>
                <a:ea typeface="Rockwell Std Light" charset="0"/>
                <a:cs typeface="Rockwell Std Light" charset="0"/>
              </a:defRPr>
            </a:lvl2pPr>
            <a:lvl3pPr marL="979488" indent="-128588">
              <a:lnSpc>
                <a:spcPct val="100000"/>
              </a:lnSpc>
              <a:spcBef>
                <a:spcPts val="600"/>
              </a:spcBef>
              <a:tabLst/>
              <a:defRPr sz="1000" b="0" i="0">
                <a:latin typeface="Rockwell Std Light" charset="0"/>
                <a:ea typeface="Rockwell Std Light" charset="0"/>
                <a:cs typeface="Rockwell Std Light" charset="0"/>
              </a:defRPr>
            </a:lvl3pPr>
            <a:lvl4pPr>
              <a:lnSpc>
                <a:spcPct val="150000"/>
              </a:lnSpc>
              <a:defRPr sz="1600">
                <a:latin typeface="Rockwell"/>
                <a:cs typeface="Rockwell"/>
              </a:defRPr>
            </a:lvl4pPr>
            <a:lvl5pPr>
              <a:lnSpc>
                <a:spcPct val="150000"/>
              </a:lnSpc>
              <a:defRPr sz="1600">
                <a:latin typeface="Rockwell"/>
                <a:cs typeface="Rockwel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idx="12"/>
          </p:nvPr>
        </p:nvSpPr>
        <p:spPr>
          <a:xfrm>
            <a:off x="1428750" y="1299840"/>
            <a:ext cx="3071242" cy="479822"/>
          </a:xfrm>
        </p:spPr>
        <p:txBody>
          <a:bodyPr anchor="b">
            <a:noAutofit/>
          </a:bodyPr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Rockwell Std Light" charset="0"/>
                <a:ea typeface="Rockwell Std Light" charset="0"/>
                <a:cs typeface="Rockwell Std Light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643438" y="1299840"/>
            <a:ext cx="3071812" cy="479822"/>
          </a:xfrm>
        </p:spPr>
        <p:txBody>
          <a:bodyPr anchor="b">
            <a:noAutofit/>
          </a:bodyPr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Rockwell Std Light" charset="0"/>
                <a:ea typeface="Rockwell Std Light" charset="0"/>
                <a:cs typeface="Rockwell Std Light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428750" y="771550"/>
            <a:ext cx="6286500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title style</a:t>
            </a:r>
            <a:endParaRPr lang="sv-SE" noProof="0" dirty="0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Jämförelse | Grön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ktangel 9"/>
          <p:cNvSpPr/>
          <p:nvPr userDrawn="1"/>
        </p:nvSpPr>
        <p:spPr bwMode="auto">
          <a:xfrm>
            <a:off x="1311" y="627534"/>
            <a:ext cx="9144000" cy="1944216"/>
          </a:xfrm>
          <a:prstGeom prst="rect">
            <a:avLst/>
          </a:prstGeom>
          <a:solidFill>
            <a:srgbClr val="009437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sv-SE" sz="20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+mn-lt"/>
              <a:ea typeface="ＭＳ Ｐゴシック" pitchFamily="1" charset="-128"/>
            </a:endParaRPr>
          </a:p>
        </p:txBody>
      </p:sp>
      <p:sp>
        <p:nvSpPr>
          <p:cNvPr id="8" name="Date Placeholder 1"/>
          <p:cNvSpPr>
            <a:spLocks noGrp="1"/>
          </p:cNvSpPr>
          <p:nvPr>
            <p:ph type="dt" sz="half" idx="10"/>
          </p:nvPr>
        </p:nvSpPr>
        <p:spPr>
          <a:xfrm>
            <a:off x="1428750" y="4843912"/>
            <a:ext cx="2133600" cy="2995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0" i="0">
                <a:solidFill>
                  <a:srgbClr val="FFFFFF"/>
                </a:solidFill>
                <a:latin typeface="Rockwell Std Light" charset="0"/>
                <a:ea typeface="Rockwell Std Light" charset="0"/>
                <a:cs typeface="Rockwell Std Light" charset="0"/>
              </a:defRPr>
            </a:lvl1pPr>
          </a:lstStyle>
          <a:p>
            <a:fld id="{B7344042-9698-9D4C-B97C-5EE23DEB7A7E}" type="datetimeFigureOut">
              <a:rPr lang="sv-SE" smtClean="0"/>
              <a:pPr/>
              <a:t>2019-10-23</a:t>
            </a:fld>
            <a:endParaRPr lang="sv-SE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5581650" y="4843912"/>
            <a:ext cx="2133600" cy="2995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bg1"/>
                </a:solidFill>
                <a:latin typeface="Rockwell Std Light" charset="0"/>
                <a:ea typeface="Rockwell Std Light" charset="0"/>
                <a:cs typeface="Rockwell Std Light" charset="0"/>
              </a:defRPr>
            </a:lvl1pPr>
          </a:lstStyle>
          <a:p>
            <a:fld id="{D392AA70-B916-FF45-82A3-180459F92796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28750" y="1964702"/>
            <a:ext cx="3071242" cy="2551263"/>
          </a:xfrm>
          <a:solidFill>
            <a:schemeClr val="bg1"/>
          </a:solidFill>
          <a:ln w="6350">
            <a:solidFill>
              <a:srgbClr val="009437"/>
            </a:solidFill>
          </a:ln>
        </p:spPr>
        <p:txBody>
          <a:bodyPr tIns="90000" bIns="90000">
            <a:normAutofit/>
          </a:bodyPr>
          <a:lstStyle>
            <a:lvl1pPr marL="228600" indent="-228600">
              <a:lnSpc>
                <a:spcPct val="100000"/>
              </a:lnSpc>
              <a:spcBef>
                <a:spcPts val="1200"/>
              </a:spcBef>
              <a:tabLst/>
              <a:defRPr sz="1800" b="0" i="0">
                <a:latin typeface="Rockwell Std Light" charset="0"/>
                <a:ea typeface="Rockwell Std Light" charset="0"/>
                <a:cs typeface="Rockwell Std Light" charset="0"/>
              </a:defRPr>
            </a:lvl1pPr>
            <a:lvl2pPr marL="628650" indent="-171450">
              <a:lnSpc>
                <a:spcPct val="100000"/>
              </a:lnSpc>
              <a:spcBef>
                <a:spcPts val="600"/>
              </a:spcBef>
              <a:tabLst/>
              <a:defRPr sz="1400" b="0" i="0">
                <a:latin typeface="Rockwell Std Light" charset="0"/>
                <a:ea typeface="Rockwell Std Light" charset="0"/>
                <a:cs typeface="Rockwell Std Light" charset="0"/>
              </a:defRPr>
            </a:lvl2pPr>
            <a:lvl3pPr marL="979488" indent="-128588">
              <a:lnSpc>
                <a:spcPct val="100000"/>
              </a:lnSpc>
              <a:spcBef>
                <a:spcPts val="600"/>
              </a:spcBef>
              <a:tabLst/>
              <a:defRPr sz="1000" b="0" i="0">
                <a:latin typeface="Rockwell Std Light" charset="0"/>
                <a:ea typeface="Rockwell Std Light" charset="0"/>
                <a:cs typeface="Rockwell Std Light" charset="0"/>
              </a:defRPr>
            </a:lvl3pPr>
            <a:lvl4pPr>
              <a:lnSpc>
                <a:spcPct val="150000"/>
              </a:lnSpc>
              <a:defRPr sz="1600">
                <a:latin typeface="Rockwell"/>
                <a:cs typeface="Rockwell"/>
              </a:defRPr>
            </a:lvl4pPr>
            <a:lvl5pPr>
              <a:lnSpc>
                <a:spcPct val="150000"/>
              </a:lnSpc>
              <a:defRPr sz="1600">
                <a:latin typeface="Rockwell"/>
                <a:cs typeface="Rockwel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4008" y="1964702"/>
            <a:ext cx="3096344" cy="2544516"/>
          </a:xfrm>
          <a:solidFill>
            <a:schemeClr val="bg1"/>
          </a:solidFill>
          <a:ln w="6350">
            <a:solidFill>
              <a:srgbClr val="009437"/>
            </a:solidFill>
          </a:ln>
        </p:spPr>
        <p:txBody>
          <a:bodyPr tIns="90000" bIns="90000">
            <a:normAutofit/>
          </a:bodyPr>
          <a:lstStyle>
            <a:lvl1pPr marL="228600" indent="-228600">
              <a:lnSpc>
                <a:spcPct val="100000"/>
              </a:lnSpc>
              <a:spcBef>
                <a:spcPts val="1200"/>
              </a:spcBef>
              <a:tabLst/>
              <a:defRPr sz="1800" b="0" i="0">
                <a:latin typeface="Rockwell Std Light" charset="0"/>
                <a:ea typeface="Rockwell Std Light" charset="0"/>
                <a:cs typeface="Rockwell Std Light" charset="0"/>
              </a:defRPr>
            </a:lvl1pPr>
            <a:lvl2pPr marL="628650" indent="-171450">
              <a:lnSpc>
                <a:spcPct val="100000"/>
              </a:lnSpc>
              <a:spcBef>
                <a:spcPts val="600"/>
              </a:spcBef>
              <a:tabLst/>
              <a:defRPr sz="1400" b="0" i="0">
                <a:latin typeface="Rockwell Std Light" charset="0"/>
                <a:ea typeface="Rockwell Std Light" charset="0"/>
                <a:cs typeface="Rockwell Std Light" charset="0"/>
              </a:defRPr>
            </a:lvl2pPr>
            <a:lvl3pPr marL="979488" indent="-128588">
              <a:lnSpc>
                <a:spcPct val="100000"/>
              </a:lnSpc>
              <a:spcBef>
                <a:spcPts val="600"/>
              </a:spcBef>
              <a:tabLst/>
              <a:defRPr sz="1000" b="0" i="0">
                <a:latin typeface="Rockwell Std Light" charset="0"/>
                <a:ea typeface="Rockwell Std Light" charset="0"/>
                <a:cs typeface="Rockwell Std Light" charset="0"/>
              </a:defRPr>
            </a:lvl3pPr>
            <a:lvl4pPr>
              <a:lnSpc>
                <a:spcPct val="150000"/>
              </a:lnSpc>
              <a:defRPr sz="1600">
                <a:latin typeface="Rockwell"/>
                <a:cs typeface="Rockwell"/>
              </a:defRPr>
            </a:lvl4pPr>
            <a:lvl5pPr>
              <a:lnSpc>
                <a:spcPct val="150000"/>
              </a:lnSpc>
              <a:defRPr sz="1600">
                <a:latin typeface="Rockwell"/>
                <a:cs typeface="Rockwel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idx="12"/>
          </p:nvPr>
        </p:nvSpPr>
        <p:spPr>
          <a:xfrm>
            <a:off x="1428750" y="1299840"/>
            <a:ext cx="3071242" cy="479822"/>
          </a:xfrm>
        </p:spPr>
        <p:txBody>
          <a:bodyPr anchor="b">
            <a:noAutofit/>
          </a:bodyPr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Rockwell Std Light" charset="0"/>
                <a:ea typeface="Rockwell Std Light" charset="0"/>
                <a:cs typeface="Rockwell Std Light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643438" y="1299840"/>
            <a:ext cx="3071812" cy="479822"/>
          </a:xfrm>
        </p:spPr>
        <p:txBody>
          <a:bodyPr anchor="b">
            <a:noAutofit/>
          </a:bodyPr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Rockwell Std Light" charset="0"/>
                <a:ea typeface="Rockwell Std Light" charset="0"/>
                <a:cs typeface="Rockwell Std Light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428750" y="771550"/>
            <a:ext cx="6286500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title style</a:t>
            </a:r>
            <a:endParaRPr lang="sv-SE" noProof="0" dirty="0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Jämförelse | Orange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ktangel 9"/>
          <p:cNvSpPr/>
          <p:nvPr userDrawn="1"/>
        </p:nvSpPr>
        <p:spPr bwMode="auto">
          <a:xfrm>
            <a:off x="1311" y="627534"/>
            <a:ext cx="9144000" cy="1944216"/>
          </a:xfrm>
          <a:prstGeom prst="rect">
            <a:avLst/>
          </a:prstGeom>
          <a:solidFill>
            <a:srgbClr val="EF84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sv-SE" sz="20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+mn-lt"/>
              <a:ea typeface="ＭＳ Ｐゴシック" pitchFamily="1" charset="-128"/>
            </a:endParaRPr>
          </a:p>
        </p:txBody>
      </p:sp>
      <p:sp>
        <p:nvSpPr>
          <p:cNvPr id="8" name="Date Placeholder 1"/>
          <p:cNvSpPr>
            <a:spLocks noGrp="1"/>
          </p:cNvSpPr>
          <p:nvPr>
            <p:ph type="dt" sz="half" idx="10"/>
          </p:nvPr>
        </p:nvSpPr>
        <p:spPr>
          <a:xfrm>
            <a:off x="1428750" y="4843912"/>
            <a:ext cx="2133600" cy="2995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0" i="0">
                <a:solidFill>
                  <a:srgbClr val="FFFFFF"/>
                </a:solidFill>
                <a:latin typeface="Rockwell Std Light" charset="0"/>
                <a:ea typeface="Rockwell Std Light" charset="0"/>
                <a:cs typeface="Rockwell Std Light" charset="0"/>
              </a:defRPr>
            </a:lvl1pPr>
          </a:lstStyle>
          <a:p>
            <a:fld id="{B7344042-9698-9D4C-B97C-5EE23DEB7A7E}" type="datetimeFigureOut">
              <a:rPr lang="sv-SE" smtClean="0"/>
              <a:pPr/>
              <a:t>2019-10-23</a:t>
            </a:fld>
            <a:endParaRPr lang="sv-SE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5581650" y="4843912"/>
            <a:ext cx="2133600" cy="2995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bg1"/>
                </a:solidFill>
                <a:latin typeface="Rockwell Std Light" charset="0"/>
                <a:ea typeface="Rockwell Std Light" charset="0"/>
                <a:cs typeface="Rockwell Std Light" charset="0"/>
              </a:defRPr>
            </a:lvl1pPr>
          </a:lstStyle>
          <a:p>
            <a:fld id="{D392AA70-B916-FF45-82A3-180459F92796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28750" y="1964702"/>
            <a:ext cx="3071242" cy="2551263"/>
          </a:xfrm>
          <a:solidFill>
            <a:schemeClr val="bg1"/>
          </a:solidFill>
          <a:ln w="6350">
            <a:solidFill>
              <a:srgbClr val="EF8400"/>
            </a:solidFill>
          </a:ln>
        </p:spPr>
        <p:txBody>
          <a:bodyPr tIns="90000" bIns="90000">
            <a:normAutofit/>
          </a:bodyPr>
          <a:lstStyle>
            <a:lvl1pPr marL="228600" indent="-228600">
              <a:lnSpc>
                <a:spcPct val="100000"/>
              </a:lnSpc>
              <a:spcBef>
                <a:spcPts val="1200"/>
              </a:spcBef>
              <a:tabLst/>
              <a:defRPr sz="1800" b="0" i="0">
                <a:latin typeface="Rockwell Std Light" charset="0"/>
                <a:ea typeface="Rockwell Std Light" charset="0"/>
                <a:cs typeface="Rockwell Std Light" charset="0"/>
              </a:defRPr>
            </a:lvl1pPr>
            <a:lvl2pPr marL="628650" indent="-171450">
              <a:lnSpc>
                <a:spcPct val="100000"/>
              </a:lnSpc>
              <a:spcBef>
                <a:spcPts val="600"/>
              </a:spcBef>
              <a:tabLst/>
              <a:defRPr sz="1400" b="0" i="0">
                <a:latin typeface="Rockwell Std Light" charset="0"/>
                <a:ea typeface="Rockwell Std Light" charset="0"/>
                <a:cs typeface="Rockwell Std Light" charset="0"/>
              </a:defRPr>
            </a:lvl2pPr>
            <a:lvl3pPr marL="979488" indent="-128588">
              <a:lnSpc>
                <a:spcPct val="100000"/>
              </a:lnSpc>
              <a:spcBef>
                <a:spcPts val="600"/>
              </a:spcBef>
              <a:tabLst/>
              <a:defRPr sz="1000" b="0" i="0">
                <a:latin typeface="Rockwell Std Light" charset="0"/>
                <a:ea typeface="Rockwell Std Light" charset="0"/>
                <a:cs typeface="Rockwell Std Light" charset="0"/>
              </a:defRPr>
            </a:lvl3pPr>
            <a:lvl4pPr>
              <a:lnSpc>
                <a:spcPct val="150000"/>
              </a:lnSpc>
              <a:defRPr sz="1600">
                <a:latin typeface="Rockwell"/>
                <a:cs typeface="Rockwell"/>
              </a:defRPr>
            </a:lvl4pPr>
            <a:lvl5pPr>
              <a:lnSpc>
                <a:spcPct val="150000"/>
              </a:lnSpc>
              <a:defRPr sz="1600">
                <a:latin typeface="Rockwell"/>
                <a:cs typeface="Rockwel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4008" y="1964702"/>
            <a:ext cx="3096344" cy="2551264"/>
          </a:xfrm>
          <a:solidFill>
            <a:schemeClr val="bg1"/>
          </a:solidFill>
          <a:ln w="6350">
            <a:solidFill>
              <a:srgbClr val="EF8400"/>
            </a:solidFill>
          </a:ln>
        </p:spPr>
        <p:txBody>
          <a:bodyPr tIns="90000" bIns="90000">
            <a:normAutofit/>
          </a:bodyPr>
          <a:lstStyle>
            <a:lvl1pPr marL="228600" indent="-228600">
              <a:lnSpc>
                <a:spcPct val="100000"/>
              </a:lnSpc>
              <a:spcBef>
                <a:spcPts val="1200"/>
              </a:spcBef>
              <a:tabLst/>
              <a:defRPr sz="1800" b="0" i="0">
                <a:latin typeface="Rockwell Std Light" charset="0"/>
                <a:ea typeface="Rockwell Std Light" charset="0"/>
                <a:cs typeface="Rockwell Std Light" charset="0"/>
              </a:defRPr>
            </a:lvl1pPr>
            <a:lvl2pPr marL="628650" indent="-169863">
              <a:lnSpc>
                <a:spcPct val="100000"/>
              </a:lnSpc>
              <a:spcBef>
                <a:spcPts val="600"/>
              </a:spcBef>
              <a:tabLst/>
              <a:defRPr sz="1400" b="0" i="0">
                <a:latin typeface="Rockwell Std Light" charset="0"/>
                <a:ea typeface="Rockwell Std Light" charset="0"/>
                <a:cs typeface="Rockwell Std Light" charset="0"/>
              </a:defRPr>
            </a:lvl2pPr>
            <a:lvl3pPr marL="979488" indent="-128588">
              <a:lnSpc>
                <a:spcPct val="100000"/>
              </a:lnSpc>
              <a:spcBef>
                <a:spcPts val="600"/>
              </a:spcBef>
              <a:tabLst/>
              <a:defRPr sz="1000" b="0" i="0">
                <a:latin typeface="Rockwell Std Light" charset="0"/>
                <a:ea typeface="Rockwell Std Light" charset="0"/>
                <a:cs typeface="Rockwell Std Light" charset="0"/>
              </a:defRPr>
            </a:lvl3pPr>
            <a:lvl4pPr>
              <a:lnSpc>
                <a:spcPct val="150000"/>
              </a:lnSpc>
              <a:defRPr sz="1600">
                <a:latin typeface="Rockwell"/>
                <a:cs typeface="Rockwell"/>
              </a:defRPr>
            </a:lvl4pPr>
            <a:lvl5pPr>
              <a:lnSpc>
                <a:spcPct val="150000"/>
              </a:lnSpc>
              <a:defRPr sz="1600">
                <a:latin typeface="Rockwell"/>
                <a:cs typeface="Rockwel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idx="12"/>
          </p:nvPr>
        </p:nvSpPr>
        <p:spPr>
          <a:xfrm>
            <a:off x="1428750" y="1299840"/>
            <a:ext cx="3071242" cy="479822"/>
          </a:xfrm>
        </p:spPr>
        <p:txBody>
          <a:bodyPr anchor="b">
            <a:noAutofit/>
          </a:bodyPr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Rockwell Std Light" charset="0"/>
                <a:ea typeface="Rockwell Std Light" charset="0"/>
                <a:cs typeface="Rockwell Std Light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643438" y="1299840"/>
            <a:ext cx="3071812" cy="479822"/>
          </a:xfrm>
        </p:spPr>
        <p:txBody>
          <a:bodyPr anchor="b">
            <a:noAutofit/>
          </a:bodyPr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Rockwell Std Light" charset="0"/>
                <a:ea typeface="Rockwell Std Light" charset="0"/>
                <a:cs typeface="Rockwell Std Light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428750" y="771550"/>
            <a:ext cx="6286500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title style</a:t>
            </a:r>
            <a:endParaRPr lang="sv-SE" noProof="0" dirty="0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Jämförelse | Turkos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ktangel 9"/>
          <p:cNvSpPr/>
          <p:nvPr userDrawn="1"/>
        </p:nvSpPr>
        <p:spPr bwMode="auto">
          <a:xfrm>
            <a:off x="1311" y="627534"/>
            <a:ext cx="9144000" cy="1944216"/>
          </a:xfrm>
          <a:prstGeom prst="rect">
            <a:avLst/>
          </a:prstGeom>
          <a:solidFill>
            <a:srgbClr val="00A1B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sv-SE" sz="20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+mn-lt"/>
              <a:ea typeface="ＭＳ Ｐゴシック" pitchFamily="1" charset="-128"/>
            </a:endParaRPr>
          </a:p>
        </p:txBody>
      </p:sp>
      <p:sp>
        <p:nvSpPr>
          <p:cNvPr id="8" name="Date Placeholder 1"/>
          <p:cNvSpPr>
            <a:spLocks noGrp="1"/>
          </p:cNvSpPr>
          <p:nvPr>
            <p:ph type="dt" sz="half" idx="10"/>
          </p:nvPr>
        </p:nvSpPr>
        <p:spPr>
          <a:xfrm>
            <a:off x="1428750" y="4843912"/>
            <a:ext cx="2133600" cy="2995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0" i="0">
                <a:solidFill>
                  <a:srgbClr val="FFFFFF"/>
                </a:solidFill>
                <a:latin typeface="Rockwell Std Light" charset="0"/>
                <a:ea typeface="Rockwell Std Light" charset="0"/>
                <a:cs typeface="Rockwell Std Light" charset="0"/>
              </a:defRPr>
            </a:lvl1pPr>
          </a:lstStyle>
          <a:p>
            <a:fld id="{B7344042-9698-9D4C-B97C-5EE23DEB7A7E}" type="datetimeFigureOut">
              <a:rPr lang="sv-SE" smtClean="0"/>
              <a:pPr/>
              <a:t>2019-10-23</a:t>
            </a:fld>
            <a:endParaRPr lang="sv-SE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5581650" y="4843912"/>
            <a:ext cx="2133600" cy="2995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bg1"/>
                </a:solidFill>
                <a:latin typeface="Rockwell Std Light" charset="0"/>
                <a:ea typeface="Rockwell Std Light" charset="0"/>
                <a:cs typeface="Rockwell Std Light" charset="0"/>
              </a:defRPr>
            </a:lvl1pPr>
          </a:lstStyle>
          <a:p>
            <a:fld id="{D392AA70-B916-FF45-82A3-180459F92796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28750" y="1964702"/>
            <a:ext cx="3071242" cy="2551263"/>
          </a:xfrm>
          <a:solidFill>
            <a:schemeClr val="bg1"/>
          </a:solidFill>
          <a:ln w="6350">
            <a:solidFill>
              <a:srgbClr val="00A1B0"/>
            </a:solidFill>
          </a:ln>
        </p:spPr>
        <p:txBody>
          <a:bodyPr tIns="90000" bIns="90000">
            <a:normAutofit/>
          </a:bodyPr>
          <a:lstStyle>
            <a:lvl1pPr marL="228600" indent="-228600">
              <a:lnSpc>
                <a:spcPct val="100000"/>
              </a:lnSpc>
              <a:spcBef>
                <a:spcPts val="1200"/>
              </a:spcBef>
              <a:tabLst/>
              <a:defRPr sz="1800" b="0" i="0">
                <a:latin typeface="Rockwell Std Light" charset="0"/>
                <a:ea typeface="Rockwell Std Light" charset="0"/>
                <a:cs typeface="Rockwell Std Light" charset="0"/>
              </a:defRPr>
            </a:lvl1pPr>
            <a:lvl2pPr marL="628650" indent="-171450">
              <a:lnSpc>
                <a:spcPct val="100000"/>
              </a:lnSpc>
              <a:spcBef>
                <a:spcPts val="600"/>
              </a:spcBef>
              <a:tabLst/>
              <a:defRPr sz="1400" b="0" i="0">
                <a:latin typeface="Rockwell Std Light" charset="0"/>
                <a:ea typeface="Rockwell Std Light" charset="0"/>
                <a:cs typeface="Rockwell Std Light" charset="0"/>
              </a:defRPr>
            </a:lvl2pPr>
            <a:lvl3pPr marL="979488" indent="-128588">
              <a:lnSpc>
                <a:spcPct val="100000"/>
              </a:lnSpc>
              <a:spcBef>
                <a:spcPts val="600"/>
              </a:spcBef>
              <a:tabLst/>
              <a:defRPr sz="1000" b="0" i="0">
                <a:latin typeface="Rockwell Std Light" charset="0"/>
                <a:ea typeface="Rockwell Std Light" charset="0"/>
                <a:cs typeface="Rockwell Std Light" charset="0"/>
              </a:defRPr>
            </a:lvl3pPr>
            <a:lvl4pPr>
              <a:lnSpc>
                <a:spcPct val="150000"/>
              </a:lnSpc>
              <a:defRPr sz="1600">
                <a:latin typeface="Rockwell"/>
                <a:cs typeface="Rockwell"/>
              </a:defRPr>
            </a:lvl4pPr>
            <a:lvl5pPr>
              <a:lnSpc>
                <a:spcPct val="150000"/>
              </a:lnSpc>
              <a:defRPr sz="1600">
                <a:latin typeface="Rockwell"/>
                <a:cs typeface="Rockwel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4008" y="1964702"/>
            <a:ext cx="3096344" cy="2544516"/>
          </a:xfrm>
          <a:solidFill>
            <a:schemeClr val="bg1"/>
          </a:solidFill>
          <a:ln w="6350">
            <a:solidFill>
              <a:srgbClr val="00A1B0"/>
            </a:solidFill>
          </a:ln>
        </p:spPr>
        <p:txBody>
          <a:bodyPr tIns="90000" bIns="90000">
            <a:normAutofit/>
          </a:bodyPr>
          <a:lstStyle>
            <a:lvl1pPr marL="228600" indent="-228600">
              <a:lnSpc>
                <a:spcPct val="100000"/>
              </a:lnSpc>
              <a:spcBef>
                <a:spcPts val="1200"/>
              </a:spcBef>
              <a:tabLst/>
              <a:defRPr sz="1800" b="0" i="0">
                <a:latin typeface="Rockwell Std Light" charset="0"/>
                <a:ea typeface="Rockwell Std Light" charset="0"/>
                <a:cs typeface="Rockwell Std Light" charset="0"/>
              </a:defRPr>
            </a:lvl1pPr>
            <a:lvl2pPr marL="628650" indent="-171450">
              <a:lnSpc>
                <a:spcPct val="100000"/>
              </a:lnSpc>
              <a:spcBef>
                <a:spcPts val="600"/>
              </a:spcBef>
              <a:tabLst/>
              <a:defRPr sz="1400" b="0" i="0">
                <a:latin typeface="Rockwell Std Light" charset="0"/>
                <a:ea typeface="Rockwell Std Light" charset="0"/>
                <a:cs typeface="Rockwell Std Light" charset="0"/>
              </a:defRPr>
            </a:lvl2pPr>
            <a:lvl3pPr marL="979488" indent="-128588">
              <a:lnSpc>
                <a:spcPct val="100000"/>
              </a:lnSpc>
              <a:spcBef>
                <a:spcPts val="600"/>
              </a:spcBef>
              <a:tabLst/>
              <a:defRPr sz="1000" b="0" i="0">
                <a:latin typeface="Rockwell Std Light" charset="0"/>
                <a:ea typeface="Rockwell Std Light" charset="0"/>
                <a:cs typeface="Rockwell Std Light" charset="0"/>
              </a:defRPr>
            </a:lvl3pPr>
            <a:lvl4pPr>
              <a:lnSpc>
                <a:spcPct val="150000"/>
              </a:lnSpc>
              <a:defRPr sz="1600">
                <a:latin typeface="Rockwell"/>
                <a:cs typeface="Rockwell"/>
              </a:defRPr>
            </a:lvl4pPr>
            <a:lvl5pPr>
              <a:lnSpc>
                <a:spcPct val="150000"/>
              </a:lnSpc>
              <a:defRPr sz="1600">
                <a:latin typeface="Rockwell"/>
                <a:cs typeface="Rockwel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idx="12"/>
          </p:nvPr>
        </p:nvSpPr>
        <p:spPr>
          <a:xfrm>
            <a:off x="1428750" y="1299840"/>
            <a:ext cx="3071242" cy="479822"/>
          </a:xfrm>
        </p:spPr>
        <p:txBody>
          <a:bodyPr anchor="b">
            <a:noAutofit/>
          </a:bodyPr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Rockwell Std Light" charset="0"/>
                <a:ea typeface="Rockwell Std Light" charset="0"/>
                <a:cs typeface="Rockwell Std Light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643438" y="1299840"/>
            <a:ext cx="3071812" cy="479822"/>
          </a:xfrm>
        </p:spPr>
        <p:txBody>
          <a:bodyPr anchor="b">
            <a:noAutofit/>
          </a:bodyPr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Rockwell Std Light" charset="0"/>
                <a:ea typeface="Rockwell Std Light" charset="0"/>
                <a:cs typeface="Rockwell Std Light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428750" y="771550"/>
            <a:ext cx="6286500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title style</a:t>
            </a:r>
            <a:endParaRPr lang="sv-SE" noProof="0" dirty="0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Jämförelse | Svart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ktangel 9"/>
          <p:cNvSpPr/>
          <p:nvPr userDrawn="1"/>
        </p:nvSpPr>
        <p:spPr bwMode="auto">
          <a:xfrm>
            <a:off x="1311" y="627534"/>
            <a:ext cx="9144000" cy="1944216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sv-SE" sz="20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+mn-lt"/>
              <a:ea typeface="ＭＳ Ｐゴシック" pitchFamily="1" charset="-128"/>
            </a:endParaRPr>
          </a:p>
        </p:txBody>
      </p:sp>
      <p:sp>
        <p:nvSpPr>
          <p:cNvPr id="8" name="Date Placeholder 1"/>
          <p:cNvSpPr>
            <a:spLocks noGrp="1"/>
          </p:cNvSpPr>
          <p:nvPr>
            <p:ph type="dt" sz="half" idx="10"/>
          </p:nvPr>
        </p:nvSpPr>
        <p:spPr>
          <a:xfrm>
            <a:off x="1428750" y="4843912"/>
            <a:ext cx="2133600" cy="2995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0" i="0">
                <a:solidFill>
                  <a:srgbClr val="FFFFFF"/>
                </a:solidFill>
                <a:latin typeface="Rockwell Std Light" charset="0"/>
                <a:ea typeface="Rockwell Std Light" charset="0"/>
                <a:cs typeface="Rockwell Std Light" charset="0"/>
              </a:defRPr>
            </a:lvl1pPr>
          </a:lstStyle>
          <a:p>
            <a:fld id="{B7344042-9698-9D4C-B97C-5EE23DEB7A7E}" type="datetimeFigureOut">
              <a:rPr lang="sv-SE" smtClean="0"/>
              <a:pPr/>
              <a:t>2019-10-23</a:t>
            </a:fld>
            <a:endParaRPr lang="sv-SE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5581650" y="4843912"/>
            <a:ext cx="2133600" cy="2995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bg1"/>
                </a:solidFill>
                <a:latin typeface="Rockwell Std Light" charset="0"/>
                <a:ea typeface="Rockwell Std Light" charset="0"/>
                <a:cs typeface="Rockwell Std Light" charset="0"/>
              </a:defRPr>
            </a:lvl1pPr>
          </a:lstStyle>
          <a:p>
            <a:fld id="{D392AA70-B916-FF45-82A3-180459F92796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28750" y="1964702"/>
            <a:ext cx="3071242" cy="2551263"/>
          </a:xfr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tIns="90000" bIns="90000">
            <a:normAutofit/>
          </a:bodyPr>
          <a:lstStyle>
            <a:lvl1pPr marL="228600" indent="-228600">
              <a:lnSpc>
                <a:spcPct val="100000"/>
              </a:lnSpc>
              <a:spcBef>
                <a:spcPts val="1200"/>
              </a:spcBef>
              <a:tabLst/>
              <a:defRPr sz="1800" b="0" i="0">
                <a:latin typeface="Rockwell Std Light" charset="0"/>
                <a:ea typeface="Rockwell Std Light" charset="0"/>
                <a:cs typeface="Rockwell Std Light" charset="0"/>
              </a:defRPr>
            </a:lvl1pPr>
            <a:lvl2pPr marL="628650" indent="-171450">
              <a:lnSpc>
                <a:spcPct val="100000"/>
              </a:lnSpc>
              <a:spcBef>
                <a:spcPts val="600"/>
              </a:spcBef>
              <a:tabLst/>
              <a:defRPr sz="1400" b="0" i="0">
                <a:latin typeface="Rockwell Std Light" charset="0"/>
                <a:ea typeface="Rockwell Std Light" charset="0"/>
                <a:cs typeface="Rockwell Std Light" charset="0"/>
              </a:defRPr>
            </a:lvl2pPr>
            <a:lvl3pPr marL="979488" indent="-128588">
              <a:lnSpc>
                <a:spcPct val="100000"/>
              </a:lnSpc>
              <a:spcBef>
                <a:spcPts val="600"/>
              </a:spcBef>
              <a:tabLst/>
              <a:defRPr sz="1000" b="0" i="0">
                <a:latin typeface="Rockwell Std Light" charset="0"/>
                <a:ea typeface="Rockwell Std Light" charset="0"/>
                <a:cs typeface="Rockwell Std Light" charset="0"/>
              </a:defRPr>
            </a:lvl3pPr>
            <a:lvl4pPr>
              <a:lnSpc>
                <a:spcPct val="150000"/>
              </a:lnSpc>
              <a:defRPr sz="1600">
                <a:latin typeface="Rockwell"/>
                <a:cs typeface="Rockwell"/>
              </a:defRPr>
            </a:lvl4pPr>
            <a:lvl5pPr>
              <a:lnSpc>
                <a:spcPct val="150000"/>
              </a:lnSpc>
              <a:defRPr sz="1600">
                <a:latin typeface="Rockwell"/>
                <a:cs typeface="Rockwel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4008" y="1964702"/>
            <a:ext cx="3096344" cy="2544516"/>
          </a:xfr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tIns="90000" bIns="90000">
            <a:normAutofit/>
          </a:bodyPr>
          <a:lstStyle>
            <a:lvl1pPr marL="228600" indent="-228600">
              <a:lnSpc>
                <a:spcPct val="100000"/>
              </a:lnSpc>
              <a:spcBef>
                <a:spcPts val="1200"/>
              </a:spcBef>
              <a:tabLst/>
              <a:defRPr sz="1800" b="0" i="0">
                <a:latin typeface="Rockwell Std Light" charset="0"/>
                <a:ea typeface="Rockwell Std Light" charset="0"/>
                <a:cs typeface="Rockwell Std Light" charset="0"/>
              </a:defRPr>
            </a:lvl1pPr>
            <a:lvl2pPr marL="628650" indent="-171450">
              <a:lnSpc>
                <a:spcPct val="100000"/>
              </a:lnSpc>
              <a:spcBef>
                <a:spcPts val="600"/>
              </a:spcBef>
              <a:tabLst/>
              <a:defRPr sz="1400" b="0" i="0">
                <a:latin typeface="Rockwell Std Light" charset="0"/>
                <a:ea typeface="Rockwell Std Light" charset="0"/>
                <a:cs typeface="Rockwell Std Light" charset="0"/>
              </a:defRPr>
            </a:lvl2pPr>
            <a:lvl3pPr marL="979488" indent="-128588">
              <a:lnSpc>
                <a:spcPct val="100000"/>
              </a:lnSpc>
              <a:spcBef>
                <a:spcPts val="600"/>
              </a:spcBef>
              <a:tabLst/>
              <a:defRPr sz="1000" b="0" i="0">
                <a:latin typeface="Rockwell Std Light" charset="0"/>
                <a:ea typeface="Rockwell Std Light" charset="0"/>
                <a:cs typeface="Rockwell Std Light" charset="0"/>
              </a:defRPr>
            </a:lvl3pPr>
            <a:lvl4pPr>
              <a:lnSpc>
                <a:spcPct val="150000"/>
              </a:lnSpc>
              <a:defRPr sz="1600">
                <a:latin typeface="Rockwell"/>
                <a:cs typeface="Rockwell"/>
              </a:defRPr>
            </a:lvl4pPr>
            <a:lvl5pPr>
              <a:lnSpc>
                <a:spcPct val="150000"/>
              </a:lnSpc>
              <a:defRPr sz="1600">
                <a:latin typeface="Rockwell"/>
                <a:cs typeface="Rockwel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idx="12"/>
          </p:nvPr>
        </p:nvSpPr>
        <p:spPr>
          <a:xfrm>
            <a:off x="1428750" y="1299840"/>
            <a:ext cx="3071242" cy="479822"/>
          </a:xfrm>
        </p:spPr>
        <p:txBody>
          <a:bodyPr anchor="b">
            <a:noAutofit/>
          </a:bodyPr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Rockwell Std Light" charset="0"/>
                <a:ea typeface="Rockwell Std Light" charset="0"/>
                <a:cs typeface="Rockwell Std Light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643438" y="1299840"/>
            <a:ext cx="3071812" cy="479822"/>
          </a:xfrm>
        </p:spPr>
        <p:txBody>
          <a:bodyPr anchor="b">
            <a:noAutofit/>
          </a:bodyPr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Rockwell Std Light" charset="0"/>
                <a:ea typeface="Rockwell Std Light" charset="0"/>
                <a:cs typeface="Rockwell Std Light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428750" y="771550"/>
            <a:ext cx="6286500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title style</a:t>
            </a:r>
            <a:endParaRPr lang="sv-SE" noProof="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nktlista | Orange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ktangel 9"/>
          <p:cNvSpPr/>
          <p:nvPr userDrawn="1"/>
        </p:nvSpPr>
        <p:spPr bwMode="auto">
          <a:xfrm>
            <a:off x="0" y="627534"/>
            <a:ext cx="9144000" cy="627534"/>
          </a:xfrm>
          <a:prstGeom prst="rect">
            <a:avLst/>
          </a:prstGeom>
          <a:solidFill>
            <a:srgbClr val="EF84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sv-SE" sz="20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+mn-lt"/>
              <a:ea typeface="ＭＳ Ｐゴシック" pitchFamily="1" charset="-128"/>
            </a:endParaRPr>
          </a:p>
        </p:txBody>
      </p:sp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428750" y="771550"/>
            <a:ext cx="6286500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title style</a:t>
            </a:r>
            <a:endParaRPr lang="sv-SE" noProof="0" dirty="0"/>
          </a:p>
        </p:txBody>
      </p:sp>
      <p:sp>
        <p:nvSpPr>
          <p:cNvPr id="7" name="Date Placeholder 1"/>
          <p:cNvSpPr>
            <a:spLocks noGrp="1"/>
          </p:cNvSpPr>
          <p:nvPr>
            <p:ph type="dt" sz="half" idx="2"/>
          </p:nvPr>
        </p:nvSpPr>
        <p:spPr>
          <a:xfrm>
            <a:off x="1428750" y="4843912"/>
            <a:ext cx="2133600" cy="2995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0" i="0">
                <a:solidFill>
                  <a:srgbClr val="FFFFFF"/>
                </a:solidFill>
                <a:latin typeface="Rockwell Std Light" charset="0"/>
                <a:ea typeface="Rockwell Std Light" charset="0"/>
                <a:cs typeface="Rockwell Std Light" charset="0"/>
              </a:defRPr>
            </a:lvl1pPr>
          </a:lstStyle>
          <a:p>
            <a:fld id="{B7344042-9698-9D4C-B97C-5EE23DEB7A7E}" type="datetimeFigureOut">
              <a:rPr lang="sv-SE" smtClean="0"/>
              <a:pPr/>
              <a:t>2019-10-23</a:t>
            </a:fld>
            <a:endParaRPr lang="sv-SE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5581650" y="4843912"/>
            <a:ext cx="2133600" cy="2995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bg1"/>
                </a:solidFill>
                <a:latin typeface="Rockwell Std Light" charset="0"/>
                <a:ea typeface="Rockwell Std Light" charset="0"/>
                <a:cs typeface="Rockwell Std Light" charset="0"/>
              </a:defRPr>
            </a:lvl1pPr>
          </a:lstStyle>
          <a:p>
            <a:fld id="{D392AA70-B916-FF45-82A3-180459F92796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14" name="Platshållare för innehåll 13"/>
          <p:cNvSpPr>
            <a:spLocks noGrp="1"/>
          </p:cNvSpPr>
          <p:nvPr>
            <p:ph sz="quarter" idx="10"/>
          </p:nvPr>
        </p:nvSpPr>
        <p:spPr>
          <a:xfrm>
            <a:off x="1428750" y="1419622"/>
            <a:ext cx="6286500" cy="3168351"/>
          </a:xfrm>
        </p:spPr>
        <p:txBody>
          <a:bodyPr/>
          <a:lstStyle>
            <a:lvl1pPr marL="228600" indent="-228600">
              <a:spcBef>
                <a:spcPts val="1200"/>
              </a:spcBef>
              <a:tabLst/>
              <a:defRPr/>
            </a:lvl1pPr>
            <a:lvl2pPr marL="628650" indent="-171450">
              <a:tabLst/>
              <a:defRPr/>
            </a:lvl2pPr>
            <a:lvl3pPr marL="979488" indent="-128588">
              <a:tabLst/>
              <a:defRPr/>
            </a:lvl3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1"/>
          <p:cNvSpPr>
            <a:spLocks noGrp="1"/>
          </p:cNvSpPr>
          <p:nvPr>
            <p:ph type="dt" sz="half" idx="2"/>
          </p:nvPr>
        </p:nvSpPr>
        <p:spPr>
          <a:xfrm>
            <a:off x="1428750" y="4843912"/>
            <a:ext cx="2133600" cy="2995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0" i="0">
                <a:solidFill>
                  <a:srgbClr val="FFFFFF"/>
                </a:solidFill>
                <a:latin typeface="Rockwell Std Light" charset="0"/>
                <a:ea typeface="Rockwell Std Light" charset="0"/>
                <a:cs typeface="Rockwell Std Light" charset="0"/>
              </a:defRPr>
            </a:lvl1pPr>
          </a:lstStyle>
          <a:p>
            <a:fld id="{B7344042-9698-9D4C-B97C-5EE23DEB7A7E}" type="datetimeFigureOut">
              <a:rPr lang="sv-SE" smtClean="0"/>
              <a:pPr/>
              <a:t>2019-10-23</a:t>
            </a:fld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5581650" y="4843912"/>
            <a:ext cx="2133600" cy="2995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bg1"/>
                </a:solidFill>
                <a:latin typeface="Rockwell Std Light" charset="0"/>
                <a:ea typeface="Rockwell Std Light" charset="0"/>
                <a:cs typeface="Rockwell Std Light" charset="0"/>
              </a:defRPr>
            </a:lvl1pPr>
          </a:lstStyle>
          <a:p>
            <a:fld id="{D392AA70-B916-FF45-82A3-180459F92796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428750" y="777198"/>
            <a:ext cx="6286500" cy="42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title style</a:t>
            </a:r>
            <a:endParaRPr lang="sv-SE" noProof="0" dirty="0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 si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>
          <a:xfrm>
            <a:off x="1428750" y="4843912"/>
            <a:ext cx="2133600" cy="2995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  <a:latin typeface="Rockwell Light" charset="0"/>
                <a:ea typeface="Rockwell Light" charset="0"/>
                <a:cs typeface="Rockwell Light" charset="0"/>
              </a:defRPr>
            </a:lvl1pPr>
          </a:lstStyle>
          <a:p>
            <a:fld id="{B7344042-9698-9D4C-B97C-5EE23DEB7A7E}" type="datetimeFigureOut">
              <a:rPr lang="sv-SE" smtClean="0"/>
              <a:pPr/>
              <a:t>2019-10-23</a:t>
            </a:fld>
            <a:endParaRPr lang="sv-SE" dirty="0"/>
          </a:p>
        </p:txBody>
      </p:sp>
      <p:sp>
        <p:nvSpPr>
          <p:cNvPr id="3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5581650" y="4843912"/>
            <a:ext cx="2133600" cy="2995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/>
                </a:solidFill>
                <a:latin typeface="Rockwell Light" charset="0"/>
                <a:ea typeface="Rockwell Light" charset="0"/>
                <a:cs typeface="Rockwell Light" charset="0"/>
              </a:defRPr>
            </a:lvl1pPr>
          </a:lstStyle>
          <a:p>
            <a:fld id="{D392AA70-B916-FF45-82A3-180459F92796}" type="slidenum">
              <a:rPr lang="sv-SE" smtClean="0"/>
              <a:pPr/>
              <a:t>‹#›</a:t>
            </a:fld>
            <a:endParaRPr lang="sv-SE" dirty="0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a och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1428750" y="1448260"/>
            <a:ext cx="4152900" cy="3067706"/>
          </a:xfrm>
        </p:spPr>
        <p:txBody>
          <a:bodyPr/>
          <a:lstStyle>
            <a:lvl1pPr marL="228600" indent="-228600">
              <a:lnSpc>
                <a:spcPct val="100000"/>
              </a:lnSpc>
              <a:spcBef>
                <a:spcPts val="1200"/>
              </a:spcBef>
              <a:tabLst/>
              <a:defRPr/>
            </a:lvl1pPr>
            <a:lvl2pPr marL="628650" indent="-171450">
              <a:lnSpc>
                <a:spcPct val="100000"/>
              </a:lnSpc>
              <a:spcBef>
                <a:spcPts val="600"/>
              </a:spcBef>
              <a:tabLst/>
              <a:defRPr sz="1400"/>
            </a:lvl2pPr>
            <a:lvl3pPr marL="979488" indent="-128588">
              <a:lnSpc>
                <a:spcPct val="100000"/>
              </a:lnSpc>
              <a:spcBef>
                <a:spcPts val="600"/>
              </a:spcBef>
              <a:tabLst/>
              <a:defRPr sz="1000"/>
            </a:lvl3pPr>
            <a:lvl4pPr>
              <a:lnSpc>
                <a:spcPct val="150000"/>
              </a:lnSpc>
              <a:defRPr sz="1600"/>
            </a:lvl4pPr>
            <a:lvl5pPr>
              <a:lnSpc>
                <a:spcPct val="150000"/>
              </a:lnSpc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1"/>
          </p:nvPr>
        </p:nvSpPr>
        <p:spPr>
          <a:xfrm>
            <a:off x="5933100" y="2715966"/>
            <a:ext cx="1800000" cy="1800000"/>
          </a:xfrm>
        </p:spPr>
        <p:txBody>
          <a:bodyPr>
            <a:normAutofit/>
          </a:bodyPr>
          <a:lstStyle>
            <a:lvl1pPr marL="6350" indent="-6350" algn="l">
              <a:buNone/>
              <a:tabLst/>
              <a:defRPr sz="1600"/>
            </a:lvl1pPr>
          </a:lstStyle>
          <a:p>
            <a:r>
              <a:rPr lang="en-US" noProof="0"/>
              <a:t>Click icon to add picture</a:t>
            </a:r>
            <a:endParaRPr lang="sv-SE" noProof="0" dirty="0"/>
          </a:p>
        </p:txBody>
      </p:sp>
      <p:sp>
        <p:nvSpPr>
          <p:cNvPr id="5" name="Date Placeholder 1"/>
          <p:cNvSpPr>
            <a:spLocks noGrp="1"/>
          </p:cNvSpPr>
          <p:nvPr>
            <p:ph type="dt" sz="half" idx="2"/>
          </p:nvPr>
        </p:nvSpPr>
        <p:spPr>
          <a:xfrm>
            <a:off x="1428750" y="4843912"/>
            <a:ext cx="2133600" cy="2995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0" i="0">
                <a:solidFill>
                  <a:srgbClr val="FFFFFF"/>
                </a:solidFill>
                <a:latin typeface="Rockwell Std Light" charset="0"/>
                <a:ea typeface="Rockwell Std Light" charset="0"/>
                <a:cs typeface="Rockwell Std Light" charset="0"/>
              </a:defRPr>
            </a:lvl1pPr>
          </a:lstStyle>
          <a:p>
            <a:fld id="{B7344042-9698-9D4C-B97C-5EE23DEB7A7E}" type="datetimeFigureOut">
              <a:rPr lang="sv-SE" smtClean="0"/>
              <a:pPr/>
              <a:t>2019-10-23</a:t>
            </a:fld>
            <a:endParaRPr lang="sv-SE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5581650" y="4843912"/>
            <a:ext cx="2133600" cy="2995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bg1"/>
                </a:solidFill>
                <a:latin typeface="Rockwell Std Light" charset="0"/>
                <a:ea typeface="Rockwell Std Light" charset="0"/>
                <a:cs typeface="Rockwell Std Light" charset="0"/>
              </a:defRPr>
            </a:lvl1pPr>
          </a:lstStyle>
          <a:p>
            <a:fld id="{D392AA70-B916-FF45-82A3-180459F92796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14" name="Rektangel 13"/>
          <p:cNvSpPr/>
          <p:nvPr userDrawn="1"/>
        </p:nvSpPr>
        <p:spPr bwMode="auto">
          <a:xfrm>
            <a:off x="0" y="627534"/>
            <a:ext cx="9144000" cy="62753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sv-SE" sz="20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+mn-lt"/>
              <a:ea typeface="ＭＳ Ｐゴシック" pitchFamily="1" charset="-128"/>
            </a:endParaRPr>
          </a:p>
        </p:txBody>
      </p:sp>
      <p:sp>
        <p:nvSpPr>
          <p:cNvPr id="11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428750" y="777198"/>
            <a:ext cx="6304350" cy="42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title style</a:t>
            </a:r>
            <a:endParaRPr lang="sv-SE" noProof="0" dirty="0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oc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28750" y="1598400"/>
            <a:ext cx="2880000" cy="2902177"/>
          </a:xfrm>
        </p:spPr>
        <p:txBody>
          <a:bodyPr>
            <a:normAutofit/>
          </a:bodyPr>
          <a:lstStyle>
            <a:lvl1pPr marL="0" indent="0">
              <a:buNone/>
              <a:defRPr sz="2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sv-SE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44008" y="3003798"/>
            <a:ext cx="3071242" cy="149678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644008" y="2530221"/>
            <a:ext cx="3071242" cy="342900"/>
          </a:xfrm>
        </p:spPr>
        <p:txBody>
          <a:bodyPr anchor="b"/>
          <a:lstStyle>
            <a:lvl1pPr>
              <a:defRPr sz="1400">
                <a:latin typeface="+mn-lt"/>
              </a:defRPr>
            </a:lvl1pPr>
          </a:lstStyle>
          <a:p>
            <a:r>
              <a:rPr lang="en-US" noProof="0"/>
              <a:t>Click to edit Master title style</a:t>
            </a:r>
            <a:endParaRPr lang="sv-SE" noProof="0" dirty="0"/>
          </a:p>
        </p:txBody>
      </p:sp>
      <p:sp>
        <p:nvSpPr>
          <p:cNvPr id="6" name="Date Placeholder 1"/>
          <p:cNvSpPr>
            <a:spLocks noGrp="1"/>
          </p:cNvSpPr>
          <p:nvPr>
            <p:ph type="dt" sz="half" idx="10"/>
          </p:nvPr>
        </p:nvSpPr>
        <p:spPr>
          <a:xfrm>
            <a:off x="1428750" y="4843912"/>
            <a:ext cx="2133600" cy="2995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0" i="0">
                <a:solidFill>
                  <a:srgbClr val="FFFFFF"/>
                </a:solidFill>
                <a:latin typeface="Rockwell Std Light" charset="0"/>
                <a:ea typeface="Rockwell Std Light" charset="0"/>
                <a:cs typeface="Rockwell Std Light" charset="0"/>
              </a:defRPr>
            </a:lvl1pPr>
          </a:lstStyle>
          <a:p>
            <a:fld id="{B7344042-9698-9D4C-B97C-5EE23DEB7A7E}" type="datetimeFigureOut">
              <a:rPr lang="sv-SE" smtClean="0"/>
              <a:pPr/>
              <a:t>2019-10-23</a:t>
            </a:fld>
            <a:endParaRPr lang="sv-SE" dirty="0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5581650" y="4843912"/>
            <a:ext cx="2133600" cy="2995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bg1"/>
                </a:solidFill>
                <a:latin typeface="Rockwell Std Light" charset="0"/>
                <a:ea typeface="Rockwell Std Light" charset="0"/>
                <a:cs typeface="Rockwell Std Light" charset="0"/>
              </a:defRPr>
            </a:lvl1pPr>
          </a:lstStyle>
          <a:p>
            <a:fld id="{D392AA70-B916-FF45-82A3-180459F92796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8" name="Rektangel 7"/>
          <p:cNvSpPr/>
          <p:nvPr userDrawn="1"/>
        </p:nvSpPr>
        <p:spPr bwMode="auto">
          <a:xfrm>
            <a:off x="0" y="627534"/>
            <a:ext cx="9144000" cy="62753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sv-SE" sz="20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+mn-lt"/>
              <a:ea typeface="ＭＳ Ｐゴシック" pitchFamily="1" charset="-128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as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1250" y="627534"/>
            <a:ext cx="9155250" cy="4216378"/>
          </a:xfrm>
        </p:spPr>
        <p:txBody>
          <a:bodyPr>
            <a:normAutofit/>
          </a:bodyPr>
          <a:lstStyle>
            <a:lvl1pPr marL="0" indent="0">
              <a:buNone/>
              <a:defRPr sz="2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sv-SE" noProof="0" dirty="0"/>
          </a:p>
        </p:txBody>
      </p:sp>
      <p:sp>
        <p:nvSpPr>
          <p:cNvPr id="6" name="Date Placeholder 1"/>
          <p:cNvSpPr>
            <a:spLocks noGrp="1"/>
          </p:cNvSpPr>
          <p:nvPr>
            <p:ph type="dt" sz="half" idx="10"/>
          </p:nvPr>
        </p:nvSpPr>
        <p:spPr>
          <a:xfrm>
            <a:off x="1428750" y="4843912"/>
            <a:ext cx="2133600" cy="2995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  <a:latin typeface="Rockwell Light" charset="0"/>
                <a:ea typeface="Rockwell Light" charset="0"/>
                <a:cs typeface="Rockwell Light" charset="0"/>
              </a:defRPr>
            </a:lvl1pPr>
          </a:lstStyle>
          <a:p>
            <a:fld id="{B7344042-9698-9D4C-B97C-5EE23DEB7A7E}" type="datetimeFigureOut">
              <a:rPr lang="sv-SE" smtClean="0"/>
              <a:pPr/>
              <a:t>2019-10-23</a:t>
            </a:fld>
            <a:endParaRPr lang="sv-SE" dirty="0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5581650" y="4843912"/>
            <a:ext cx="2133600" cy="2995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/>
                </a:solidFill>
                <a:latin typeface="Rockwell Light" charset="0"/>
                <a:ea typeface="Rockwell Light" charset="0"/>
                <a:cs typeface="Rockwell Light" charset="0"/>
              </a:defRPr>
            </a:lvl1pPr>
          </a:lstStyle>
          <a:p>
            <a:fld id="{D392AA70-B916-FF45-82A3-180459F92796}" type="slidenum">
              <a:rPr lang="sv-SE" smtClean="0"/>
              <a:pPr/>
              <a:t>‹#›</a:t>
            </a:fld>
            <a:endParaRPr lang="sv-SE" dirty="0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rtsida | Lil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ktangel 7"/>
          <p:cNvSpPr/>
          <p:nvPr userDrawn="1"/>
        </p:nvSpPr>
        <p:spPr bwMode="auto">
          <a:xfrm>
            <a:off x="0" y="627534"/>
            <a:ext cx="9144000" cy="4515966"/>
          </a:xfrm>
          <a:prstGeom prst="rect">
            <a:avLst/>
          </a:prstGeom>
          <a:solidFill>
            <a:srgbClr val="72238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sv-SE" sz="20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+mn-lt"/>
              <a:ea typeface="ＭＳ Ｐゴシック" pitchFamily="1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28750" y="2355726"/>
            <a:ext cx="6286500" cy="428628"/>
          </a:xfrm>
        </p:spPr>
        <p:txBody>
          <a:bodyPr anchor="b"/>
          <a:lstStyle>
            <a:lvl1pPr algn="l">
              <a:defRPr sz="2600" b="0" i="0">
                <a:solidFill>
                  <a:schemeClr val="bg1"/>
                </a:solidFill>
                <a:latin typeface="Rockwell Std Light" charset="0"/>
                <a:ea typeface="Rockwell Std Light" charset="0"/>
                <a:cs typeface="Rockwell Std Light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sv-SE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28750" y="2859782"/>
            <a:ext cx="6286500" cy="359399"/>
          </a:xfrm>
        </p:spPr>
        <p:txBody>
          <a:bodyPr anchor="t" anchorCtr="0">
            <a:noAutofit/>
          </a:bodyPr>
          <a:lstStyle>
            <a:lvl1pPr marL="0" indent="0" algn="l">
              <a:buNone/>
              <a:defRPr sz="1400" b="0" i="0">
                <a:solidFill>
                  <a:schemeClr val="bg1"/>
                </a:solidFill>
                <a:latin typeface="Rockwell Std Light" charset="0"/>
                <a:ea typeface="Rockwell Std Light" charset="0"/>
                <a:cs typeface="Rockwell Std Light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noProof="0"/>
              <a:t>Click to edit Master subtitle style</a:t>
            </a:r>
            <a:endParaRPr lang="sv-SE" noProof="0" dirty="0"/>
          </a:p>
        </p:txBody>
      </p:sp>
      <p:pic>
        <p:nvPicPr>
          <p:cNvPr id="5" name="Bildobjekt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89" b="-89"/>
          <a:stretch/>
        </p:blipFill>
        <p:spPr>
          <a:xfrm>
            <a:off x="6286500" y="226800"/>
            <a:ext cx="1428750" cy="201957"/>
          </a:xfrm>
          <a:prstGeom prst="rect">
            <a:avLst/>
          </a:prstGeom>
        </p:spPr>
      </p:pic>
      <p:pic>
        <p:nvPicPr>
          <p:cNvPr id="16" name="Bildobjekt 15"/>
          <p:cNvPicPr>
            <a:picLocks noChangeAspect="1"/>
          </p:cNvPicPr>
          <p:nvPr userDrawn="1"/>
        </p:nvPicPr>
        <p:blipFill>
          <a:blip r:embed="rId3" cstate="print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1376" y="904732"/>
            <a:ext cx="1236415" cy="111406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rtsida | Ceris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ktangel 7"/>
          <p:cNvSpPr/>
          <p:nvPr userDrawn="1"/>
        </p:nvSpPr>
        <p:spPr bwMode="auto">
          <a:xfrm>
            <a:off x="0" y="627534"/>
            <a:ext cx="9144000" cy="4515966"/>
          </a:xfrm>
          <a:prstGeom prst="rect">
            <a:avLst/>
          </a:prstGeom>
          <a:solidFill>
            <a:srgbClr val="D1007B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sv-SE" sz="20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+mn-lt"/>
              <a:ea typeface="ＭＳ Ｐゴシック" pitchFamily="1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28750" y="2355726"/>
            <a:ext cx="6286500" cy="428628"/>
          </a:xfrm>
        </p:spPr>
        <p:txBody>
          <a:bodyPr anchor="b"/>
          <a:lstStyle>
            <a:lvl1pPr algn="l">
              <a:defRPr sz="2600" b="0" i="0">
                <a:solidFill>
                  <a:schemeClr val="bg1"/>
                </a:solidFill>
                <a:latin typeface="Rockwell Std Light" charset="0"/>
                <a:ea typeface="Rockwell Std Light" charset="0"/>
                <a:cs typeface="Rockwell Std Light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sv-SE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28750" y="2859782"/>
            <a:ext cx="6286500" cy="359399"/>
          </a:xfrm>
        </p:spPr>
        <p:txBody>
          <a:bodyPr anchor="t" anchorCtr="0">
            <a:noAutofit/>
          </a:bodyPr>
          <a:lstStyle>
            <a:lvl1pPr marL="0" indent="0" algn="l">
              <a:buNone/>
              <a:defRPr sz="1400" b="0" i="0">
                <a:solidFill>
                  <a:schemeClr val="bg1"/>
                </a:solidFill>
                <a:latin typeface="Rockwell Std Light" charset="0"/>
                <a:ea typeface="Rockwell Std Light" charset="0"/>
                <a:cs typeface="Rockwell Std Light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noProof="0"/>
              <a:t>Click to edit Master subtitle style</a:t>
            </a:r>
            <a:endParaRPr lang="sv-SE" noProof="0" dirty="0"/>
          </a:p>
        </p:txBody>
      </p:sp>
      <p:pic>
        <p:nvPicPr>
          <p:cNvPr id="5" name="Bildobjekt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89" b="-89"/>
          <a:stretch/>
        </p:blipFill>
        <p:spPr>
          <a:xfrm>
            <a:off x="6286500" y="226800"/>
            <a:ext cx="1428750" cy="201957"/>
          </a:xfrm>
          <a:prstGeom prst="rect">
            <a:avLst/>
          </a:prstGeom>
        </p:spPr>
      </p:pic>
      <p:pic>
        <p:nvPicPr>
          <p:cNvPr id="16" name="Bildobjekt 15"/>
          <p:cNvPicPr>
            <a:picLocks noChangeAspect="1"/>
          </p:cNvPicPr>
          <p:nvPr userDrawn="1"/>
        </p:nvPicPr>
        <p:blipFill>
          <a:blip r:embed="rId3" cstate="print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1376" y="904732"/>
            <a:ext cx="1236415" cy="111406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rtsida | Blå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ktangel 7"/>
          <p:cNvSpPr/>
          <p:nvPr userDrawn="1"/>
        </p:nvSpPr>
        <p:spPr bwMode="auto">
          <a:xfrm>
            <a:off x="0" y="627534"/>
            <a:ext cx="9144000" cy="4515966"/>
          </a:xfrm>
          <a:prstGeom prst="rect">
            <a:avLst/>
          </a:prstGeom>
          <a:solidFill>
            <a:srgbClr val="006BB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sv-SE" sz="20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+mn-lt"/>
              <a:ea typeface="ＭＳ Ｐゴシック" pitchFamily="1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28750" y="2355726"/>
            <a:ext cx="6286500" cy="428628"/>
          </a:xfrm>
        </p:spPr>
        <p:txBody>
          <a:bodyPr anchor="b"/>
          <a:lstStyle>
            <a:lvl1pPr algn="l">
              <a:defRPr sz="2600" b="0" i="0">
                <a:solidFill>
                  <a:schemeClr val="bg1"/>
                </a:solidFill>
                <a:latin typeface="Rockwell Std Light" charset="0"/>
                <a:ea typeface="Rockwell Std Light" charset="0"/>
                <a:cs typeface="Rockwell Std Light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sv-SE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28750" y="2859782"/>
            <a:ext cx="6286500" cy="359399"/>
          </a:xfrm>
        </p:spPr>
        <p:txBody>
          <a:bodyPr anchor="t" anchorCtr="0">
            <a:noAutofit/>
          </a:bodyPr>
          <a:lstStyle>
            <a:lvl1pPr marL="0" indent="0" algn="l">
              <a:buNone/>
              <a:defRPr sz="1400" b="0" i="0">
                <a:solidFill>
                  <a:schemeClr val="bg1"/>
                </a:solidFill>
                <a:latin typeface="Rockwell Std Light" charset="0"/>
                <a:ea typeface="Rockwell Std Light" charset="0"/>
                <a:cs typeface="Rockwell Std Light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noProof="0"/>
              <a:t>Click to edit Master subtitle style</a:t>
            </a:r>
            <a:endParaRPr lang="sv-SE" noProof="0" dirty="0"/>
          </a:p>
        </p:txBody>
      </p:sp>
      <p:pic>
        <p:nvPicPr>
          <p:cNvPr id="5" name="Bildobjekt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89" b="-89"/>
          <a:stretch/>
        </p:blipFill>
        <p:spPr>
          <a:xfrm>
            <a:off x="6286500" y="226800"/>
            <a:ext cx="1428750" cy="201957"/>
          </a:xfrm>
          <a:prstGeom prst="rect">
            <a:avLst/>
          </a:prstGeom>
        </p:spPr>
      </p:pic>
      <p:pic>
        <p:nvPicPr>
          <p:cNvPr id="16" name="Bildobjekt 15"/>
          <p:cNvPicPr>
            <a:picLocks noChangeAspect="1"/>
          </p:cNvPicPr>
          <p:nvPr userDrawn="1"/>
        </p:nvPicPr>
        <p:blipFill>
          <a:blip r:embed="rId3" cstate="print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1376" y="904732"/>
            <a:ext cx="1236415" cy="111406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rtsida | Grö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ktangel 7"/>
          <p:cNvSpPr/>
          <p:nvPr userDrawn="1"/>
        </p:nvSpPr>
        <p:spPr bwMode="auto">
          <a:xfrm>
            <a:off x="0" y="627534"/>
            <a:ext cx="9144000" cy="4515966"/>
          </a:xfrm>
          <a:prstGeom prst="rect">
            <a:avLst/>
          </a:prstGeom>
          <a:solidFill>
            <a:srgbClr val="009437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sv-SE" sz="20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+mn-lt"/>
              <a:ea typeface="ＭＳ Ｐゴシック" pitchFamily="1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28750" y="2355726"/>
            <a:ext cx="6286500" cy="428628"/>
          </a:xfrm>
        </p:spPr>
        <p:txBody>
          <a:bodyPr anchor="b"/>
          <a:lstStyle>
            <a:lvl1pPr algn="l">
              <a:defRPr sz="2600" b="0" i="0">
                <a:solidFill>
                  <a:schemeClr val="bg1"/>
                </a:solidFill>
                <a:latin typeface="Rockwell Std Light" charset="0"/>
                <a:ea typeface="Rockwell Std Light" charset="0"/>
                <a:cs typeface="Rockwell Std Light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sv-SE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28750" y="2859782"/>
            <a:ext cx="6286500" cy="359399"/>
          </a:xfrm>
        </p:spPr>
        <p:txBody>
          <a:bodyPr anchor="t" anchorCtr="0">
            <a:noAutofit/>
          </a:bodyPr>
          <a:lstStyle>
            <a:lvl1pPr marL="0" indent="0" algn="l">
              <a:buNone/>
              <a:defRPr sz="1400" b="0" i="0">
                <a:solidFill>
                  <a:schemeClr val="bg1"/>
                </a:solidFill>
                <a:latin typeface="Rockwell Std Light" charset="0"/>
                <a:ea typeface="Rockwell Std Light" charset="0"/>
                <a:cs typeface="Rockwell Std Light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noProof="0"/>
              <a:t>Click to edit Master subtitle style</a:t>
            </a:r>
            <a:endParaRPr lang="sv-SE" noProof="0" dirty="0"/>
          </a:p>
        </p:txBody>
      </p:sp>
      <p:pic>
        <p:nvPicPr>
          <p:cNvPr id="5" name="Bildobjekt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89" b="-89"/>
          <a:stretch/>
        </p:blipFill>
        <p:spPr>
          <a:xfrm>
            <a:off x="6286500" y="226800"/>
            <a:ext cx="1428750" cy="201957"/>
          </a:xfrm>
          <a:prstGeom prst="rect">
            <a:avLst/>
          </a:prstGeom>
        </p:spPr>
      </p:pic>
      <p:pic>
        <p:nvPicPr>
          <p:cNvPr id="16" name="Bildobjekt 15"/>
          <p:cNvPicPr>
            <a:picLocks noChangeAspect="1"/>
          </p:cNvPicPr>
          <p:nvPr userDrawn="1"/>
        </p:nvPicPr>
        <p:blipFill>
          <a:blip r:embed="rId3" cstate="print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1376" y="904732"/>
            <a:ext cx="1236415" cy="111406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rtsida | Oran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ktangel 7"/>
          <p:cNvSpPr/>
          <p:nvPr userDrawn="1"/>
        </p:nvSpPr>
        <p:spPr bwMode="auto">
          <a:xfrm>
            <a:off x="0" y="627534"/>
            <a:ext cx="9144000" cy="4515966"/>
          </a:xfrm>
          <a:prstGeom prst="rect">
            <a:avLst/>
          </a:prstGeom>
          <a:solidFill>
            <a:srgbClr val="EF84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sv-SE" sz="20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+mn-lt"/>
              <a:ea typeface="ＭＳ Ｐゴシック" pitchFamily="1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28750" y="2355726"/>
            <a:ext cx="6286500" cy="428628"/>
          </a:xfrm>
        </p:spPr>
        <p:txBody>
          <a:bodyPr anchor="b"/>
          <a:lstStyle>
            <a:lvl1pPr algn="l">
              <a:defRPr sz="2600" b="0" i="0">
                <a:solidFill>
                  <a:schemeClr val="bg1"/>
                </a:solidFill>
                <a:latin typeface="Rockwell Std Light" charset="0"/>
                <a:ea typeface="Rockwell Std Light" charset="0"/>
                <a:cs typeface="Rockwell Std Light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sv-SE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28750" y="2859782"/>
            <a:ext cx="6286500" cy="359399"/>
          </a:xfrm>
        </p:spPr>
        <p:txBody>
          <a:bodyPr anchor="t" anchorCtr="0">
            <a:noAutofit/>
          </a:bodyPr>
          <a:lstStyle>
            <a:lvl1pPr marL="0" indent="0" algn="l">
              <a:buNone/>
              <a:defRPr sz="1400" b="0" i="0">
                <a:solidFill>
                  <a:schemeClr val="bg1"/>
                </a:solidFill>
                <a:latin typeface="Rockwell Std Light" charset="0"/>
                <a:ea typeface="Rockwell Std Light" charset="0"/>
                <a:cs typeface="Rockwell Std Light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noProof="0"/>
              <a:t>Click to edit Master subtitle style</a:t>
            </a:r>
            <a:endParaRPr lang="sv-SE" noProof="0" dirty="0"/>
          </a:p>
        </p:txBody>
      </p:sp>
      <p:pic>
        <p:nvPicPr>
          <p:cNvPr id="5" name="Bildobjekt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89" b="-89"/>
          <a:stretch/>
        </p:blipFill>
        <p:spPr>
          <a:xfrm>
            <a:off x="6286500" y="226800"/>
            <a:ext cx="1428750" cy="201957"/>
          </a:xfrm>
          <a:prstGeom prst="rect">
            <a:avLst/>
          </a:prstGeom>
        </p:spPr>
      </p:pic>
      <p:pic>
        <p:nvPicPr>
          <p:cNvPr id="16" name="Bildobjekt 15"/>
          <p:cNvPicPr>
            <a:picLocks noChangeAspect="1"/>
          </p:cNvPicPr>
          <p:nvPr userDrawn="1"/>
        </p:nvPicPr>
        <p:blipFill>
          <a:blip r:embed="rId3" cstate="print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1376" y="904732"/>
            <a:ext cx="1236415" cy="111406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nktlista | Turkos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ktangel 9"/>
          <p:cNvSpPr/>
          <p:nvPr userDrawn="1"/>
        </p:nvSpPr>
        <p:spPr bwMode="auto">
          <a:xfrm>
            <a:off x="0" y="627534"/>
            <a:ext cx="9144000" cy="627534"/>
          </a:xfrm>
          <a:prstGeom prst="rect">
            <a:avLst/>
          </a:prstGeom>
          <a:solidFill>
            <a:srgbClr val="00A1B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sv-SE" sz="20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+mn-lt"/>
              <a:ea typeface="ＭＳ Ｐゴシック" pitchFamily="1" charset="-128"/>
            </a:endParaRPr>
          </a:p>
        </p:txBody>
      </p:sp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428750" y="771550"/>
            <a:ext cx="6286500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title style</a:t>
            </a:r>
            <a:endParaRPr lang="sv-SE" noProof="0" dirty="0"/>
          </a:p>
        </p:txBody>
      </p:sp>
      <p:sp>
        <p:nvSpPr>
          <p:cNvPr id="7" name="Date Placeholder 1"/>
          <p:cNvSpPr>
            <a:spLocks noGrp="1"/>
          </p:cNvSpPr>
          <p:nvPr>
            <p:ph type="dt" sz="half" idx="2"/>
          </p:nvPr>
        </p:nvSpPr>
        <p:spPr>
          <a:xfrm>
            <a:off x="1428750" y="4843912"/>
            <a:ext cx="2133600" cy="2995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0" i="0">
                <a:solidFill>
                  <a:srgbClr val="FFFFFF"/>
                </a:solidFill>
                <a:latin typeface="Rockwell Std Light" charset="0"/>
                <a:ea typeface="Rockwell Std Light" charset="0"/>
                <a:cs typeface="Rockwell Std Light" charset="0"/>
              </a:defRPr>
            </a:lvl1pPr>
          </a:lstStyle>
          <a:p>
            <a:fld id="{B7344042-9698-9D4C-B97C-5EE23DEB7A7E}" type="datetimeFigureOut">
              <a:rPr lang="sv-SE" smtClean="0"/>
              <a:pPr/>
              <a:t>2019-10-23</a:t>
            </a:fld>
            <a:endParaRPr lang="sv-SE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5581650" y="4843912"/>
            <a:ext cx="2133600" cy="2995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bg1"/>
                </a:solidFill>
                <a:latin typeface="Rockwell Std Light" charset="0"/>
                <a:ea typeface="Rockwell Std Light" charset="0"/>
                <a:cs typeface="Rockwell Std Light" charset="0"/>
              </a:defRPr>
            </a:lvl1pPr>
          </a:lstStyle>
          <a:p>
            <a:fld id="{D392AA70-B916-FF45-82A3-180459F92796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14" name="Platshållare för innehåll 13"/>
          <p:cNvSpPr>
            <a:spLocks noGrp="1"/>
          </p:cNvSpPr>
          <p:nvPr>
            <p:ph sz="quarter" idx="10"/>
          </p:nvPr>
        </p:nvSpPr>
        <p:spPr>
          <a:xfrm>
            <a:off x="1428750" y="1419622"/>
            <a:ext cx="6286500" cy="3168352"/>
          </a:xfrm>
        </p:spPr>
        <p:txBody>
          <a:bodyPr/>
          <a:lstStyle>
            <a:lvl1pPr marL="228600" indent="-228600">
              <a:spcBef>
                <a:spcPts val="1200"/>
              </a:spcBef>
              <a:tabLst/>
              <a:defRPr/>
            </a:lvl1pPr>
            <a:lvl2pPr marL="628650" indent="-171450">
              <a:tabLst/>
              <a:defRPr/>
            </a:lvl2pPr>
            <a:lvl3pPr marL="979488" indent="-128588">
              <a:tabLst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rtsida | Turko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ktangel 7"/>
          <p:cNvSpPr/>
          <p:nvPr userDrawn="1"/>
        </p:nvSpPr>
        <p:spPr bwMode="auto">
          <a:xfrm>
            <a:off x="0" y="627534"/>
            <a:ext cx="9144000" cy="4515966"/>
          </a:xfrm>
          <a:prstGeom prst="rect">
            <a:avLst/>
          </a:prstGeom>
          <a:solidFill>
            <a:srgbClr val="00A1B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sv-SE" sz="20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+mn-lt"/>
              <a:ea typeface="ＭＳ Ｐゴシック" pitchFamily="1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28750" y="2355726"/>
            <a:ext cx="6286500" cy="428628"/>
          </a:xfrm>
        </p:spPr>
        <p:txBody>
          <a:bodyPr anchor="b"/>
          <a:lstStyle>
            <a:lvl1pPr algn="l">
              <a:defRPr sz="2600" b="0" i="0">
                <a:solidFill>
                  <a:schemeClr val="bg1"/>
                </a:solidFill>
                <a:latin typeface="Rockwell Std Light" charset="0"/>
                <a:ea typeface="Rockwell Std Light" charset="0"/>
                <a:cs typeface="Rockwell Std Light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sv-SE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28750" y="2859782"/>
            <a:ext cx="6286500" cy="359399"/>
          </a:xfrm>
        </p:spPr>
        <p:txBody>
          <a:bodyPr anchor="t" anchorCtr="0">
            <a:noAutofit/>
          </a:bodyPr>
          <a:lstStyle>
            <a:lvl1pPr marL="0" indent="0" algn="l">
              <a:buNone/>
              <a:defRPr sz="1400" b="0" i="0">
                <a:solidFill>
                  <a:schemeClr val="bg1"/>
                </a:solidFill>
                <a:latin typeface="Rockwell Std Light" charset="0"/>
                <a:ea typeface="Rockwell Std Light" charset="0"/>
                <a:cs typeface="Rockwell Std Light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noProof="0"/>
              <a:t>Click to edit Master subtitle style</a:t>
            </a:r>
            <a:endParaRPr lang="sv-SE" noProof="0" dirty="0"/>
          </a:p>
        </p:txBody>
      </p:sp>
      <p:pic>
        <p:nvPicPr>
          <p:cNvPr id="5" name="Bildobjekt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89" b="-89"/>
          <a:stretch/>
        </p:blipFill>
        <p:spPr>
          <a:xfrm>
            <a:off x="6286500" y="226800"/>
            <a:ext cx="1428750" cy="201957"/>
          </a:xfrm>
          <a:prstGeom prst="rect">
            <a:avLst/>
          </a:prstGeom>
        </p:spPr>
      </p:pic>
      <p:pic>
        <p:nvPicPr>
          <p:cNvPr id="16" name="Bildobjekt 15"/>
          <p:cNvPicPr>
            <a:picLocks noChangeAspect="1"/>
          </p:cNvPicPr>
          <p:nvPr userDrawn="1"/>
        </p:nvPicPr>
        <p:blipFill>
          <a:blip r:embed="rId3" cstate="print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1376" y="904732"/>
            <a:ext cx="1236415" cy="111406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rtsida | Svar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ktangel 7"/>
          <p:cNvSpPr/>
          <p:nvPr userDrawn="1"/>
        </p:nvSpPr>
        <p:spPr bwMode="auto">
          <a:xfrm>
            <a:off x="0" y="627534"/>
            <a:ext cx="9144000" cy="4515966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sv-SE" sz="20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+mn-lt"/>
              <a:ea typeface="ＭＳ Ｐゴシック" pitchFamily="1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28750" y="2355726"/>
            <a:ext cx="6286500" cy="428628"/>
          </a:xfrm>
        </p:spPr>
        <p:txBody>
          <a:bodyPr anchor="b"/>
          <a:lstStyle>
            <a:lvl1pPr algn="l">
              <a:defRPr sz="2600" b="0" i="0">
                <a:solidFill>
                  <a:schemeClr val="bg1"/>
                </a:solidFill>
                <a:latin typeface="Rockwell Std Light" charset="0"/>
                <a:ea typeface="Rockwell Std Light" charset="0"/>
                <a:cs typeface="Rockwell Std Light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sv-SE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28750" y="2859782"/>
            <a:ext cx="6286500" cy="359399"/>
          </a:xfrm>
        </p:spPr>
        <p:txBody>
          <a:bodyPr anchor="t" anchorCtr="0">
            <a:noAutofit/>
          </a:bodyPr>
          <a:lstStyle>
            <a:lvl1pPr marL="0" indent="0" algn="l">
              <a:buNone/>
              <a:defRPr sz="1400" b="0" i="0">
                <a:solidFill>
                  <a:schemeClr val="bg1"/>
                </a:solidFill>
                <a:latin typeface="Rockwell Std Light" charset="0"/>
                <a:ea typeface="Rockwell Std Light" charset="0"/>
                <a:cs typeface="Rockwell Std Light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noProof="0"/>
              <a:t>Click to edit Master subtitle style</a:t>
            </a:r>
            <a:endParaRPr lang="sv-SE" noProof="0" dirty="0"/>
          </a:p>
        </p:txBody>
      </p:sp>
      <p:pic>
        <p:nvPicPr>
          <p:cNvPr id="5" name="Bildobjekt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89" b="-89"/>
          <a:stretch/>
        </p:blipFill>
        <p:spPr>
          <a:xfrm>
            <a:off x="6286500" y="226800"/>
            <a:ext cx="1428750" cy="201957"/>
          </a:xfrm>
          <a:prstGeom prst="rect">
            <a:avLst/>
          </a:prstGeom>
        </p:spPr>
      </p:pic>
      <p:pic>
        <p:nvPicPr>
          <p:cNvPr id="16" name="Bildobjekt 15"/>
          <p:cNvPicPr>
            <a:picLocks noChangeAspect="1"/>
          </p:cNvPicPr>
          <p:nvPr userDrawn="1"/>
        </p:nvPicPr>
        <p:blipFill>
          <a:blip r:embed="rId3" cstate="print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1376" y="904732"/>
            <a:ext cx="1236415" cy="111406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utbild | Lila | Tagline">
    <p:bg>
      <p:bgPr>
        <a:solidFill>
          <a:srgbClr val="7223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objekt 4">
            <a:extLst>
              <a:ext uri="{FF2B5EF4-FFF2-40B4-BE49-F238E27FC236}">
                <a16:creationId xmlns:a16="http://schemas.microsoft.com/office/drawing/2014/main" id="{18E2206A-4E2A-6340-B5EF-2D8109B60C5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37810" y="1676969"/>
            <a:ext cx="5105556" cy="168323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utbild | Lila | Qvalitet">
    <p:bg>
      <p:bgPr>
        <a:solidFill>
          <a:srgbClr val="7223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objekt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71640" y="1759950"/>
            <a:ext cx="1800720" cy="16236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utbild | Cerise | Tagline">
    <p:bg>
      <p:bgPr>
        <a:solidFill>
          <a:srgbClr val="D100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objekt 3">
            <a:extLst>
              <a:ext uri="{FF2B5EF4-FFF2-40B4-BE49-F238E27FC236}">
                <a16:creationId xmlns:a16="http://schemas.microsoft.com/office/drawing/2014/main" id="{02F3D5FD-C26B-2C40-85F8-43E208D031C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37810" y="1676969"/>
            <a:ext cx="5105556" cy="168323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utbild | Cerise | Qvalitet">
    <p:bg>
      <p:bgPr>
        <a:solidFill>
          <a:srgbClr val="D100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objekt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71640" y="1759950"/>
            <a:ext cx="1800720" cy="16236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utbild | Blå | Tagline">
    <p:bg>
      <p:bgPr>
        <a:solidFill>
          <a:srgbClr val="006BB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objekt 3">
            <a:extLst>
              <a:ext uri="{FF2B5EF4-FFF2-40B4-BE49-F238E27FC236}">
                <a16:creationId xmlns:a16="http://schemas.microsoft.com/office/drawing/2014/main" id="{6303593A-FAAF-704E-B174-6111198509D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37810" y="1676969"/>
            <a:ext cx="5105556" cy="168323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utbild | Blå | Qvalitet">
    <p:bg>
      <p:bgPr>
        <a:solidFill>
          <a:srgbClr val="006BB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objekt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71640" y="1759950"/>
            <a:ext cx="1800720" cy="16236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utbild | Grön | Tagline">
    <p:bg>
      <p:bgPr>
        <a:solidFill>
          <a:srgbClr val="0094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objekt 3">
            <a:extLst>
              <a:ext uri="{FF2B5EF4-FFF2-40B4-BE49-F238E27FC236}">
                <a16:creationId xmlns:a16="http://schemas.microsoft.com/office/drawing/2014/main" id="{A26E89A6-6359-784A-818C-069181BFAD6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37810" y="1676969"/>
            <a:ext cx="5105556" cy="168323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utbild | Grön | Qvalitet">
    <p:bg>
      <p:bgPr>
        <a:solidFill>
          <a:srgbClr val="0094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objekt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71640" y="1759950"/>
            <a:ext cx="1800720" cy="16236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nktlista | Svart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ktangel 9"/>
          <p:cNvSpPr/>
          <p:nvPr userDrawn="1"/>
        </p:nvSpPr>
        <p:spPr bwMode="auto">
          <a:xfrm>
            <a:off x="0" y="627534"/>
            <a:ext cx="9144000" cy="627534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sv-SE" sz="20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+mn-lt"/>
              <a:ea typeface="ＭＳ Ｐゴシック" pitchFamily="1" charset="-128"/>
            </a:endParaRPr>
          </a:p>
        </p:txBody>
      </p:sp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428750" y="771550"/>
            <a:ext cx="6286500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title style</a:t>
            </a:r>
            <a:endParaRPr lang="sv-SE" noProof="0" dirty="0"/>
          </a:p>
        </p:txBody>
      </p:sp>
      <p:sp>
        <p:nvSpPr>
          <p:cNvPr id="7" name="Date Placeholder 1"/>
          <p:cNvSpPr>
            <a:spLocks noGrp="1"/>
          </p:cNvSpPr>
          <p:nvPr>
            <p:ph type="dt" sz="half" idx="2"/>
          </p:nvPr>
        </p:nvSpPr>
        <p:spPr>
          <a:xfrm>
            <a:off x="1428750" y="4843912"/>
            <a:ext cx="2133600" cy="2995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0" i="0">
                <a:solidFill>
                  <a:srgbClr val="FFFFFF"/>
                </a:solidFill>
                <a:latin typeface="Rockwell Std Light" charset="0"/>
                <a:ea typeface="Rockwell Std Light" charset="0"/>
                <a:cs typeface="Rockwell Std Light" charset="0"/>
              </a:defRPr>
            </a:lvl1pPr>
          </a:lstStyle>
          <a:p>
            <a:fld id="{B7344042-9698-9D4C-B97C-5EE23DEB7A7E}" type="datetimeFigureOut">
              <a:rPr lang="sv-SE" smtClean="0"/>
              <a:pPr/>
              <a:t>2019-10-23</a:t>
            </a:fld>
            <a:endParaRPr lang="sv-SE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5581650" y="4843912"/>
            <a:ext cx="2133600" cy="2995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bg1"/>
                </a:solidFill>
                <a:latin typeface="Rockwell Std Light" charset="0"/>
                <a:ea typeface="Rockwell Std Light" charset="0"/>
                <a:cs typeface="Rockwell Std Light" charset="0"/>
              </a:defRPr>
            </a:lvl1pPr>
          </a:lstStyle>
          <a:p>
            <a:fld id="{D392AA70-B916-FF45-82A3-180459F92796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14" name="Platshållare för innehåll 13"/>
          <p:cNvSpPr>
            <a:spLocks noGrp="1"/>
          </p:cNvSpPr>
          <p:nvPr>
            <p:ph sz="quarter" idx="10"/>
          </p:nvPr>
        </p:nvSpPr>
        <p:spPr>
          <a:xfrm>
            <a:off x="1428750" y="1419622"/>
            <a:ext cx="6286500" cy="3168352"/>
          </a:xfrm>
        </p:spPr>
        <p:txBody>
          <a:bodyPr/>
          <a:lstStyle>
            <a:lvl1pPr marL="228600" indent="-228600">
              <a:spcBef>
                <a:spcPts val="1200"/>
              </a:spcBef>
              <a:tabLst/>
              <a:defRPr/>
            </a:lvl1pPr>
            <a:lvl2pPr marL="628650" indent="-171450">
              <a:tabLst/>
              <a:defRPr/>
            </a:lvl2pPr>
            <a:lvl3pPr marL="979488" indent="-128588">
              <a:tabLst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utbild | Orange | Tagline">
    <p:bg>
      <p:bgPr>
        <a:solidFill>
          <a:srgbClr val="EF84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objekt 3">
            <a:extLst>
              <a:ext uri="{FF2B5EF4-FFF2-40B4-BE49-F238E27FC236}">
                <a16:creationId xmlns:a16="http://schemas.microsoft.com/office/drawing/2014/main" id="{103C4358-888A-B84B-93F0-4B3EB0C8444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37810" y="1676969"/>
            <a:ext cx="5105556" cy="168323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utbild | Orange | Qvalitet">
    <p:bg>
      <p:bgPr>
        <a:solidFill>
          <a:srgbClr val="EF84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objekt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71640" y="1759950"/>
            <a:ext cx="1800720" cy="16236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utbild | Turkos | Tagline">
    <p:bg>
      <p:bgPr>
        <a:solidFill>
          <a:srgbClr val="00A1B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objekt 3">
            <a:extLst>
              <a:ext uri="{FF2B5EF4-FFF2-40B4-BE49-F238E27FC236}">
                <a16:creationId xmlns:a16="http://schemas.microsoft.com/office/drawing/2014/main" id="{E9B55A01-64DC-634D-B487-D58C1F0F27A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37810" y="1676969"/>
            <a:ext cx="5105556" cy="168323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utbild | Turkos | Qvalitet">
    <p:bg>
      <p:bgPr>
        <a:solidFill>
          <a:srgbClr val="00A1B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objekt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71640" y="1759950"/>
            <a:ext cx="1800720" cy="16236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utbild | Svart | Taglin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objekt 3">
            <a:extLst>
              <a:ext uri="{FF2B5EF4-FFF2-40B4-BE49-F238E27FC236}">
                <a16:creationId xmlns:a16="http://schemas.microsoft.com/office/drawing/2014/main" id="{AC640D51-F651-AE4B-A23C-3F2E74B34CF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37810" y="1676969"/>
            <a:ext cx="5105556" cy="168323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utbild | Svart | Qvalite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objekt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71640" y="1759950"/>
            <a:ext cx="1800720" cy="16236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uid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ktangel 9"/>
          <p:cNvSpPr/>
          <p:nvPr userDrawn="1"/>
        </p:nvSpPr>
        <p:spPr bwMode="auto">
          <a:xfrm>
            <a:off x="0" y="627534"/>
            <a:ext cx="9144000" cy="627534"/>
          </a:xfrm>
          <a:prstGeom prst="rect">
            <a:avLst/>
          </a:prstGeom>
          <a:solidFill>
            <a:srgbClr val="72238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sv-SE" sz="20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+mn-lt"/>
              <a:ea typeface="ＭＳ Ｐゴシック" pitchFamily="1" charset="-128"/>
            </a:endParaRPr>
          </a:p>
        </p:txBody>
      </p:sp>
      <p:sp>
        <p:nvSpPr>
          <p:cNvPr id="7" name="Date Placeholder 1"/>
          <p:cNvSpPr>
            <a:spLocks noGrp="1"/>
          </p:cNvSpPr>
          <p:nvPr>
            <p:ph type="dt" sz="half" idx="2"/>
          </p:nvPr>
        </p:nvSpPr>
        <p:spPr>
          <a:xfrm>
            <a:off x="1428750" y="4843912"/>
            <a:ext cx="2133600" cy="2995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  <a:latin typeface="Rockwell Light" charset="0"/>
                <a:ea typeface="Rockwell Light" charset="0"/>
                <a:cs typeface="Rockwell Light" charset="0"/>
              </a:defRPr>
            </a:lvl1pPr>
          </a:lstStyle>
          <a:p>
            <a:fld id="{B7344042-9698-9D4C-B97C-5EE23DEB7A7E}" type="datetimeFigureOut">
              <a:rPr lang="sv-SE" smtClean="0"/>
              <a:pPr/>
              <a:t>2019-10-23</a:t>
            </a:fld>
            <a:endParaRPr lang="sv-SE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5581650" y="4843912"/>
            <a:ext cx="2133600" cy="2995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/>
                </a:solidFill>
                <a:latin typeface="Rockwell Light" charset="0"/>
                <a:ea typeface="Rockwell Light" charset="0"/>
                <a:cs typeface="Rockwell Light" charset="0"/>
              </a:defRPr>
            </a:lvl1pPr>
          </a:lstStyle>
          <a:p>
            <a:fld id="{D392AA70-B916-FF45-82A3-180459F92796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2" name="Rektangel 1"/>
          <p:cNvSpPr/>
          <p:nvPr userDrawn="1"/>
        </p:nvSpPr>
        <p:spPr bwMode="auto">
          <a:xfrm>
            <a:off x="0" y="0"/>
            <a:ext cx="9144000" cy="627534"/>
          </a:xfrm>
          <a:prstGeom prst="rect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v-SE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  <a:ea typeface="ＭＳ Ｐゴシック" pitchFamily="1" charset="-128"/>
              </a:rPr>
              <a:t>Placera inget här</a:t>
            </a:r>
          </a:p>
        </p:txBody>
      </p:sp>
      <p:sp>
        <p:nvSpPr>
          <p:cNvPr id="9" name="Rektangel 8"/>
          <p:cNvSpPr/>
          <p:nvPr userDrawn="1"/>
        </p:nvSpPr>
        <p:spPr bwMode="auto">
          <a:xfrm>
            <a:off x="0" y="4587973"/>
            <a:ext cx="9144000" cy="552483"/>
          </a:xfrm>
          <a:prstGeom prst="rect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v-SE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  <a:ea typeface="ＭＳ Ｐゴシック" pitchFamily="1" charset="-128"/>
              </a:rPr>
              <a:t>Placera inget här</a:t>
            </a:r>
          </a:p>
        </p:txBody>
      </p:sp>
      <p:sp>
        <p:nvSpPr>
          <p:cNvPr id="11" name="Rektangel 10"/>
          <p:cNvSpPr/>
          <p:nvPr userDrawn="1"/>
        </p:nvSpPr>
        <p:spPr bwMode="auto">
          <a:xfrm>
            <a:off x="0" y="627534"/>
            <a:ext cx="1428750" cy="627534"/>
          </a:xfrm>
          <a:prstGeom prst="rect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sv-SE" sz="20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+mn-lt"/>
              <a:ea typeface="ＭＳ Ｐゴシック" pitchFamily="1" charset="-128"/>
            </a:endParaRPr>
          </a:p>
        </p:txBody>
      </p:sp>
      <p:sp>
        <p:nvSpPr>
          <p:cNvPr id="12" name="Rektangel 11"/>
          <p:cNvSpPr/>
          <p:nvPr userDrawn="1"/>
        </p:nvSpPr>
        <p:spPr bwMode="auto">
          <a:xfrm>
            <a:off x="7715250" y="627534"/>
            <a:ext cx="1428750" cy="627534"/>
          </a:xfrm>
          <a:prstGeom prst="rect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sv-SE" sz="20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+mn-lt"/>
              <a:ea typeface="ＭＳ Ｐゴシック" pitchFamily="1" charset="-128"/>
            </a:endParaRPr>
          </a:p>
        </p:txBody>
      </p:sp>
      <p:sp>
        <p:nvSpPr>
          <p:cNvPr id="13" name="Rektangel 12"/>
          <p:cNvSpPr/>
          <p:nvPr userDrawn="1"/>
        </p:nvSpPr>
        <p:spPr bwMode="auto">
          <a:xfrm>
            <a:off x="0" y="1255067"/>
            <a:ext cx="1428750" cy="3329861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v-SE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ＭＳ Ｐゴシック" pitchFamily="1" charset="-128"/>
              </a:rPr>
              <a:t>Använd denna yta i undantagsfall – om sidan innehåller mer information än vad som får plats i den primära ytan. 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sv-SE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  <a:ea typeface="ＭＳ Ｐゴシック" pitchFamily="1" charset="-128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v-SE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ＭＳ Ｐゴシック" pitchFamily="1" charset="-128"/>
              </a:rPr>
              <a:t>Primär yta &gt;&gt;</a:t>
            </a:r>
          </a:p>
        </p:txBody>
      </p:sp>
      <p:sp>
        <p:nvSpPr>
          <p:cNvPr id="17" name="Rektangel 16"/>
          <p:cNvSpPr/>
          <p:nvPr userDrawn="1"/>
        </p:nvSpPr>
        <p:spPr bwMode="auto">
          <a:xfrm>
            <a:off x="7715250" y="1255066"/>
            <a:ext cx="1428750" cy="3329861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v-SE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ＭＳ Ｐゴシック" pitchFamily="1" charset="-128"/>
              </a:rPr>
              <a:t>Använd denna yta i undantagsfall – om sidan innehåller mer information än vad som får plats i den primära ytan. 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sv-SE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  <a:ea typeface="ＭＳ Ｐゴシック" pitchFamily="1" charset="-128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v-SE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ＭＳ Ｐゴシック" pitchFamily="1" charset="-128"/>
              </a:rPr>
              <a:t>&lt;&lt; Primär yta</a:t>
            </a:r>
          </a:p>
        </p:txBody>
      </p:sp>
      <p:sp>
        <p:nvSpPr>
          <p:cNvPr id="3" name="Rektangel 2"/>
          <p:cNvSpPr/>
          <p:nvPr userDrawn="1"/>
        </p:nvSpPr>
        <p:spPr>
          <a:xfrm>
            <a:off x="7706921" y="63333"/>
            <a:ext cx="1401583" cy="11849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33350" indent="-133350">
              <a:spcBef>
                <a:spcPts val="600"/>
              </a:spcBef>
              <a:buFont typeface="Arial" charset="0"/>
              <a:buChar char="•"/>
              <a:tabLst/>
            </a:pPr>
            <a:r>
              <a:rPr kumimoji="0" lang="sv-SE" sz="700" b="0" i="0" u="none" strike="noStrike" kern="1200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Rockwell" charset="0"/>
                <a:ea typeface="Rockwell" charset="0"/>
                <a:cs typeface="Rockwell" charset="0"/>
              </a:rPr>
              <a:t>Flytta inte rubriken</a:t>
            </a:r>
          </a:p>
          <a:p>
            <a:pPr marL="133350" indent="-133350">
              <a:spcBef>
                <a:spcPts val="600"/>
              </a:spcBef>
              <a:buFont typeface="Arial" charset="0"/>
              <a:buChar char="•"/>
              <a:tabLst/>
            </a:pPr>
            <a:r>
              <a:rPr kumimoji="0" lang="sv-SE" sz="700" b="0" i="0" u="none" strike="noStrike" kern="1200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Rockwell" charset="0"/>
                <a:ea typeface="Rockwell" charset="0"/>
                <a:cs typeface="Rockwell" charset="0"/>
              </a:rPr>
              <a:t>Använd inga Clip Arts</a:t>
            </a:r>
          </a:p>
          <a:p>
            <a:pPr marL="133350" indent="-133350">
              <a:spcBef>
                <a:spcPts val="600"/>
              </a:spcBef>
              <a:buFont typeface="Arial" charset="0"/>
              <a:buChar char="•"/>
              <a:tabLst/>
            </a:pPr>
            <a:r>
              <a:rPr kumimoji="0" lang="sv-SE" sz="700" b="0" i="0" u="none" strike="noStrike" kern="1200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Rockwell" charset="0"/>
                <a:ea typeface="Rockwell" charset="0"/>
                <a:cs typeface="Rockwell" charset="0"/>
              </a:rPr>
              <a:t>Välj bilder med bra kvalitet – tänk på upphovsrätten</a:t>
            </a:r>
          </a:p>
          <a:p>
            <a:pPr marL="133350" indent="-133350">
              <a:spcBef>
                <a:spcPts val="600"/>
              </a:spcBef>
              <a:buFont typeface="Arial" charset="0"/>
              <a:buChar char="•"/>
              <a:tabLst/>
            </a:pPr>
            <a:r>
              <a:rPr kumimoji="0" lang="sv-SE" sz="700" b="0" i="0" u="none" strike="noStrike" kern="1200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Rockwell" charset="0"/>
                <a:ea typeface="Rockwell" charset="0"/>
                <a:cs typeface="Rockwell" charset="0"/>
              </a:rPr>
              <a:t>Var sparsmakad med färger (tabeller, grafiska objekt, </a:t>
            </a:r>
            <a:r>
              <a:rPr kumimoji="0" lang="sv-SE" sz="700" b="0" i="0" u="none" strike="noStrike" kern="1200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Rockwell" charset="0"/>
                <a:ea typeface="Rockwell" charset="0"/>
                <a:cs typeface="Rockwell" charset="0"/>
              </a:rPr>
              <a:t>SmartArt</a:t>
            </a:r>
            <a:r>
              <a:rPr kumimoji="0" lang="sv-SE" sz="700" b="0" i="0" u="none" strike="noStrike" kern="1200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Rockwell" charset="0"/>
                <a:ea typeface="Rockwell" charset="0"/>
                <a:cs typeface="Rockwell" charset="0"/>
              </a:rPr>
              <a:t> etc.)</a:t>
            </a:r>
            <a:endParaRPr lang="sv-SE" sz="700" dirty="0">
              <a:latin typeface="Rockwell" charset="0"/>
              <a:ea typeface="Rockwell" charset="0"/>
              <a:cs typeface="Rockwell" charset="0"/>
            </a:endParaRPr>
          </a:p>
        </p:txBody>
      </p:sp>
      <p:sp>
        <p:nvSpPr>
          <p:cNvPr id="15" name="Rektangel 14"/>
          <p:cNvSpPr/>
          <p:nvPr userDrawn="1"/>
        </p:nvSpPr>
        <p:spPr>
          <a:xfrm>
            <a:off x="35496" y="51470"/>
            <a:ext cx="1401583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33350" indent="-133350">
              <a:spcBef>
                <a:spcPts val="600"/>
              </a:spcBef>
              <a:buFont typeface="Arial" charset="0"/>
              <a:buChar char="•"/>
              <a:tabLst/>
            </a:pPr>
            <a:r>
              <a:rPr kumimoji="0" lang="sv-SE" sz="700" b="0" i="0" u="none" strike="noStrike" kern="1200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Rockwell" charset="0"/>
                <a:ea typeface="Rockwell" charset="0"/>
                <a:cs typeface="Rockwell" charset="0"/>
              </a:rPr>
              <a:t>Installera typsnitt</a:t>
            </a:r>
            <a:br>
              <a:rPr kumimoji="0" lang="sv-SE" sz="700" b="0" i="0" u="none" strike="noStrike" kern="1200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Rockwell" charset="0"/>
                <a:ea typeface="Rockwell" charset="0"/>
                <a:cs typeface="Rockwell" charset="0"/>
              </a:rPr>
            </a:br>
            <a:r>
              <a:rPr kumimoji="0" lang="sv-SE" sz="700" b="0" i="0" u="none" strike="noStrike" kern="1200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Rockwell" charset="0"/>
                <a:ea typeface="Rockwell" charset="0"/>
                <a:cs typeface="Rockwell" charset="0"/>
              </a:rPr>
              <a:t>( Rockwell, Garamond, </a:t>
            </a:r>
            <a:r>
              <a:rPr kumimoji="0" lang="sv-SE" sz="700" b="0" i="0" u="none" strike="noStrike" kern="1200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Rockwell" charset="0"/>
                <a:ea typeface="Rockwell" charset="0"/>
                <a:cs typeface="Rockwell" charset="0"/>
              </a:rPr>
              <a:t>Populaire</a:t>
            </a:r>
            <a:r>
              <a:rPr kumimoji="0" lang="sv-SE" sz="700" b="0" i="0" u="none" strike="noStrike" kern="1200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Rockwell" charset="0"/>
                <a:ea typeface="Rockwell" charset="0"/>
                <a:cs typeface="Rockwell" charset="0"/>
              </a:rPr>
              <a:t>) emligt vår grafiska profil. Finns på </a:t>
            </a:r>
            <a:r>
              <a:rPr kumimoji="0" lang="sv-SE" sz="700" b="0" i="0" u="none" strike="noStrike" kern="1200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Rockwell" charset="0"/>
                <a:ea typeface="Rockwell" charset="0"/>
                <a:cs typeface="Rockwell" charset="0"/>
              </a:rPr>
              <a:t>Qnet</a:t>
            </a:r>
            <a:r>
              <a:rPr kumimoji="0" lang="sv-SE" sz="700" b="0" i="0" u="none" strike="noStrike" kern="1200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Rockwell" charset="0"/>
                <a:ea typeface="Rockwell" charset="0"/>
                <a:cs typeface="Rockwell" charset="0"/>
              </a:rPr>
              <a:t> </a:t>
            </a:r>
            <a:r>
              <a:rPr kumimoji="0" lang="mr-IN" sz="700" b="0" i="0" u="none" strike="noStrike" kern="1200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Rockwell" charset="0"/>
                <a:ea typeface="Rockwell" charset="0"/>
                <a:cs typeface="Rockwell" charset="0"/>
              </a:rPr>
              <a:t>–</a:t>
            </a:r>
            <a:r>
              <a:rPr kumimoji="0" lang="sv-SE" sz="700" b="0" i="0" u="none" strike="noStrike" kern="1200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Rockwell" charset="0"/>
                <a:ea typeface="Rockwell" charset="0"/>
                <a:cs typeface="Rockwell" charset="0"/>
              </a:rPr>
              <a:t> Areas - Marketing</a:t>
            </a:r>
            <a:endParaRPr kumimoji="0" lang="sv-SE" sz="700" b="0" i="0" u="none" strike="noStrike" kern="1200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Rockwell" charset="0"/>
              <a:ea typeface="Rockwell" charset="0"/>
              <a:cs typeface="Rockwell" charset="0"/>
            </a:endParaRPr>
          </a:p>
        </p:txBody>
      </p:sp>
      <p:sp>
        <p:nvSpPr>
          <p:cNvPr id="4" name="textruta 3"/>
          <p:cNvSpPr txBox="1"/>
          <p:nvPr userDrawn="1"/>
        </p:nvSpPr>
        <p:spPr>
          <a:xfrm>
            <a:off x="1437079" y="1482338"/>
            <a:ext cx="973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800" b="0" i="0" baseline="0" dirty="0">
                <a:latin typeface="Rockwell Std Light" charset="0"/>
                <a:ea typeface="Rockwell Std Light" charset="0"/>
                <a:cs typeface="Rockwell Std Light" charset="0"/>
              </a:rPr>
              <a:t>Innehåll</a:t>
            </a:r>
          </a:p>
        </p:txBody>
      </p:sp>
      <p:sp>
        <p:nvSpPr>
          <p:cNvPr id="20" name="textruta 19"/>
          <p:cNvSpPr txBox="1"/>
          <p:nvPr userDrawn="1"/>
        </p:nvSpPr>
        <p:spPr>
          <a:xfrm>
            <a:off x="1422502" y="711155"/>
            <a:ext cx="115467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600" b="0" i="0" baseline="0" dirty="0">
                <a:solidFill>
                  <a:schemeClr val="bg1"/>
                </a:solidFill>
                <a:latin typeface="Rockwell Std Light" charset="0"/>
                <a:ea typeface="Rockwell Std Light" charset="0"/>
                <a:cs typeface="Rockwell Std Light" charset="0"/>
              </a:rPr>
              <a:t>Rubrik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nktlista | Lila si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ktangel 9"/>
          <p:cNvSpPr/>
          <p:nvPr userDrawn="1"/>
        </p:nvSpPr>
        <p:spPr bwMode="auto">
          <a:xfrm>
            <a:off x="0" y="627534"/>
            <a:ext cx="9144000" cy="4216378"/>
          </a:xfrm>
          <a:prstGeom prst="rect">
            <a:avLst/>
          </a:prstGeom>
          <a:solidFill>
            <a:srgbClr val="72238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sv-SE" sz="20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+mn-lt"/>
              <a:ea typeface="ＭＳ Ｐゴシック" pitchFamily="1" charset="-128"/>
            </a:endParaRPr>
          </a:p>
        </p:txBody>
      </p:sp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428750" y="771550"/>
            <a:ext cx="6286500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title style</a:t>
            </a:r>
            <a:endParaRPr lang="sv-SE" noProof="0" dirty="0"/>
          </a:p>
        </p:txBody>
      </p:sp>
      <p:sp>
        <p:nvSpPr>
          <p:cNvPr id="7" name="Date Placeholder 1"/>
          <p:cNvSpPr>
            <a:spLocks noGrp="1"/>
          </p:cNvSpPr>
          <p:nvPr>
            <p:ph type="dt" sz="half" idx="2"/>
          </p:nvPr>
        </p:nvSpPr>
        <p:spPr>
          <a:xfrm>
            <a:off x="1428750" y="4843912"/>
            <a:ext cx="2133600" cy="2995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0" i="0">
                <a:solidFill>
                  <a:srgbClr val="FFFFFF"/>
                </a:solidFill>
                <a:latin typeface="Rockwell Std Light" charset="0"/>
                <a:ea typeface="Rockwell Std Light" charset="0"/>
                <a:cs typeface="Rockwell Std Light" charset="0"/>
              </a:defRPr>
            </a:lvl1pPr>
          </a:lstStyle>
          <a:p>
            <a:fld id="{B7344042-9698-9D4C-B97C-5EE23DEB7A7E}" type="datetimeFigureOut">
              <a:rPr lang="sv-SE" smtClean="0"/>
              <a:pPr/>
              <a:t>2019-10-23</a:t>
            </a:fld>
            <a:endParaRPr lang="sv-SE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5581650" y="4843912"/>
            <a:ext cx="2133600" cy="2995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bg1"/>
                </a:solidFill>
                <a:latin typeface="Rockwell Std Light" charset="0"/>
                <a:ea typeface="Rockwell Std Light" charset="0"/>
                <a:cs typeface="Rockwell Std Light" charset="0"/>
              </a:defRPr>
            </a:lvl1pPr>
          </a:lstStyle>
          <a:p>
            <a:fld id="{D392AA70-B916-FF45-82A3-180459F92796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14" name="Platshållare för innehåll 13"/>
          <p:cNvSpPr>
            <a:spLocks noGrp="1"/>
          </p:cNvSpPr>
          <p:nvPr>
            <p:ph sz="quarter" idx="10"/>
          </p:nvPr>
        </p:nvSpPr>
        <p:spPr>
          <a:xfrm>
            <a:off x="1428750" y="1419622"/>
            <a:ext cx="6286500" cy="3168351"/>
          </a:xfrm>
        </p:spPr>
        <p:txBody>
          <a:bodyPr/>
          <a:lstStyle>
            <a:lvl1pPr marL="228600" indent="-228600">
              <a:spcBef>
                <a:spcPts val="1200"/>
              </a:spcBef>
              <a:tabLst/>
              <a:defRPr>
                <a:solidFill>
                  <a:schemeClr val="bg1"/>
                </a:solidFill>
              </a:defRPr>
            </a:lvl1pPr>
            <a:lvl2pPr marL="628650" indent="-171450">
              <a:tabLst/>
              <a:defRPr>
                <a:solidFill>
                  <a:schemeClr val="bg1"/>
                </a:solidFill>
              </a:defRPr>
            </a:lvl2pPr>
            <a:lvl3pPr marL="979488" indent="-128588">
              <a:tabLst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nktlista | Cerise si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ktangel 9"/>
          <p:cNvSpPr/>
          <p:nvPr userDrawn="1"/>
        </p:nvSpPr>
        <p:spPr bwMode="auto">
          <a:xfrm>
            <a:off x="0" y="627534"/>
            <a:ext cx="9144000" cy="4216378"/>
          </a:xfrm>
          <a:prstGeom prst="rect">
            <a:avLst/>
          </a:prstGeom>
          <a:solidFill>
            <a:srgbClr val="D1007B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sv-SE" sz="20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+mn-lt"/>
              <a:ea typeface="ＭＳ Ｐゴシック" pitchFamily="1" charset="-128"/>
            </a:endParaRPr>
          </a:p>
        </p:txBody>
      </p:sp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428750" y="771550"/>
            <a:ext cx="6286500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title style</a:t>
            </a:r>
            <a:endParaRPr lang="sv-SE" noProof="0" dirty="0"/>
          </a:p>
        </p:txBody>
      </p:sp>
      <p:sp>
        <p:nvSpPr>
          <p:cNvPr id="7" name="Date Placeholder 1"/>
          <p:cNvSpPr>
            <a:spLocks noGrp="1"/>
          </p:cNvSpPr>
          <p:nvPr>
            <p:ph type="dt" sz="half" idx="2"/>
          </p:nvPr>
        </p:nvSpPr>
        <p:spPr>
          <a:xfrm>
            <a:off x="1428750" y="4843912"/>
            <a:ext cx="2133600" cy="2995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0" i="0">
                <a:solidFill>
                  <a:srgbClr val="FFFFFF"/>
                </a:solidFill>
                <a:latin typeface="Rockwell Std Light" charset="0"/>
                <a:ea typeface="Rockwell Std Light" charset="0"/>
                <a:cs typeface="Rockwell Std Light" charset="0"/>
              </a:defRPr>
            </a:lvl1pPr>
          </a:lstStyle>
          <a:p>
            <a:fld id="{B7344042-9698-9D4C-B97C-5EE23DEB7A7E}" type="datetimeFigureOut">
              <a:rPr lang="sv-SE" smtClean="0"/>
              <a:pPr/>
              <a:t>2019-10-23</a:t>
            </a:fld>
            <a:endParaRPr lang="sv-SE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5581650" y="4843912"/>
            <a:ext cx="2133600" cy="2995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bg1"/>
                </a:solidFill>
                <a:latin typeface="Rockwell Std Light" charset="0"/>
                <a:ea typeface="Rockwell Std Light" charset="0"/>
                <a:cs typeface="Rockwell Std Light" charset="0"/>
              </a:defRPr>
            </a:lvl1pPr>
          </a:lstStyle>
          <a:p>
            <a:fld id="{D392AA70-B916-FF45-82A3-180459F92796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14" name="Platshållare för innehåll 13"/>
          <p:cNvSpPr>
            <a:spLocks noGrp="1"/>
          </p:cNvSpPr>
          <p:nvPr>
            <p:ph sz="quarter" idx="10"/>
          </p:nvPr>
        </p:nvSpPr>
        <p:spPr>
          <a:xfrm>
            <a:off x="1428750" y="1419622"/>
            <a:ext cx="6286500" cy="3168351"/>
          </a:xfrm>
        </p:spPr>
        <p:txBody>
          <a:bodyPr/>
          <a:lstStyle>
            <a:lvl1pPr marL="228600" indent="-228600">
              <a:spcBef>
                <a:spcPts val="1200"/>
              </a:spcBef>
              <a:tabLst/>
              <a:defRPr>
                <a:solidFill>
                  <a:schemeClr val="bg1"/>
                </a:solidFill>
              </a:defRPr>
            </a:lvl1pPr>
            <a:lvl2pPr marL="628650" indent="-171450">
              <a:tabLst/>
              <a:defRPr>
                <a:solidFill>
                  <a:schemeClr val="bg1"/>
                </a:solidFill>
              </a:defRPr>
            </a:lvl2pPr>
            <a:lvl3pPr marL="979488" indent="-128588">
              <a:tabLst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76" Type="http://schemas.openxmlformats.org/officeDocument/2006/relationships/slideLayout" Target="../slideLayouts/slideLayout76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74" Type="http://schemas.openxmlformats.org/officeDocument/2006/relationships/slideLayout" Target="../slideLayouts/slideLayout7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61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image" Target="../media/image1.tiff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77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ktangel 22"/>
          <p:cNvSpPr/>
          <p:nvPr userDrawn="1"/>
        </p:nvSpPr>
        <p:spPr bwMode="auto">
          <a:xfrm>
            <a:off x="0" y="4843912"/>
            <a:ext cx="9144000" cy="29958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sv-SE" sz="20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+mn-lt"/>
              <a:ea typeface="ＭＳ Ｐゴシック" pitchFamily="1" charset="-128"/>
            </a:endParaRP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428750" y="783273"/>
            <a:ext cx="6286500" cy="42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sv-SE" noProof="0" dirty="0"/>
              <a:t>Klicka här för att ändra format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428750" y="1419622"/>
            <a:ext cx="6286500" cy="31683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sv-SE" noProof="0" dirty="0"/>
              <a:t>Klicka här för att ändra format på bakgrundstexten</a:t>
            </a:r>
          </a:p>
          <a:p>
            <a:pPr lvl="1"/>
            <a:r>
              <a:rPr lang="sv-SE" noProof="0" dirty="0"/>
              <a:t>Nivå två</a:t>
            </a:r>
          </a:p>
          <a:p>
            <a:pPr lvl="2"/>
            <a:r>
              <a:rPr lang="sv-SE" noProof="0" dirty="0"/>
              <a:t>Nivå tre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>
          <a:xfrm>
            <a:off x="1428750" y="4843912"/>
            <a:ext cx="2133600" cy="2995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0" i="0">
                <a:solidFill>
                  <a:srgbClr val="FFFFFF"/>
                </a:solidFill>
                <a:latin typeface="Rockwell Std Light" charset="0"/>
                <a:ea typeface="Rockwell Std Light" charset="0"/>
                <a:cs typeface="Rockwell Std Light" charset="0"/>
              </a:defRPr>
            </a:lvl1pPr>
          </a:lstStyle>
          <a:p>
            <a:fld id="{B7344042-9698-9D4C-B97C-5EE23DEB7A7E}" type="datetimeFigureOut">
              <a:rPr lang="sv-SE" smtClean="0"/>
              <a:pPr/>
              <a:t>2019-10-23</a:t>
            </a:fld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5581650" y="4843912"/>
            <a:ext cx="2133600" cy="2995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bg1"/>
                </a:solidFill>
                <a:latin typeface="Rockwell Std Light" charset="0"/>
                <a:ea typeface="Rockwell Std Light" charset="0"/>
                <a:cs typeface="Rockwell Std Light" charset="0"/>
              </a:defRPr>
            </a:lvl1pPr>
          </a:lstStyle>
          <a:p>
            <a:fld id="{D392AA70-B916-FF45-82A3-180459F92796}" type="slidenum">
              <a:rPr lang="sv-SE" smtClean="0"/>
              <a:pPr/>
              <a:t>‹#›</a:t>
            </a:fld>
            <a:endParaRPr lang="sv-SE" dirty="0"/>
          </a:p>
        </p:txBody>
      </p:sp>
      <p:pic>
        <p:nvPicPr>
          <p:cNvPr id="10" name="Bildobjekt 9"/>
          <p:cNvPicPr>
            <a:picLocks noChangeAspect="1"/>
          </p:cNvPicPr>
          <p:nvPr userDrawn="1"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6500" y="226800"/>
            <a:ext cx="1428750" cy="201957"/>
          </a:xfrm>
          <a:prstGeom prst="rect">
            <a:avLst/>
          </a:prstGeom>
        </p:spPr>
      </p:pic>
      <p:cxnSp>
        <p:nvCxnSpPr>
          <p:cNvPr id="5" name="Rak 4"/>
          <p:cNvCxnSpPr/>
          <p:nvPr userDrawn="1"/>
        </p:nvCxnSpPr>
        <p:spPr bwMode="auto">
          <a:xfrm>
            <a:off x="0" y="627534"/>
            <a:ext cx="9144000" cy="0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65" r:id="rId2"/>
    <p:sldLayoutId id="2147483650" r:id="rId3"/>
    <p:sldLayoutId id="2147483683" r:id="rId4"/>
    <p:sldLayoutId id="2147483682" r:id="rId5"/>
    <p:sldLayoutId id="2147483684" r:id="rId6"/>
    <p:sldLayoutId id="2147483685" r:id="rId7"/>
    <p:sldLayoutId id="2147483664" r:id="rId8"/>
    <p:sldLayoutId id="2147483666" r:id="rId9"/>
    <p:sldLayoutId id="2147483713" r:id="rId10"/>
    <p:sldLayoutId id="2147483691" r:id="rId11"/>
    <p:sldLayoutId id="2147483714" r:id="rId12"/>
    <p:sldLayoutId id="2147483690" r:id="rId13"/>
    <p:sldLayoutId id="2147483739" r:id="rId14"/>
    <p:sldLayoutId id="2147483676" r:id="rId15"/>
    <p:sldLayoutId id="2147483677" r:id="rId16"/>
    <p:sldLayoutId id="2147483675" r:id="rId17"/>
    <p:sldLayoutId id="2147483687" r:id="rId18"/>
    <p:sldLayoutId id="2147483686" r:id="rId19"/>
    <p:sldLayoutId id="2147483688" r:id="rId20"/>
    <p:sldLayoutId id="2147483689" r:id="rId21"/>
    <p:sldLayoutId id="2147483667" r:id="rId22"/>
    <p:sldLayoutId id="2147483715" r:id="rId23"/>
    <p:sldLayoutId id="2147483716" r:id="rId24"/>
    <p:sldLayoutId id="2147483717" r:id="rId25"/>
    <p:sldLayoutId id="2147483718" r:id="rId26"/>
    <p:sldLayoutId id="2147483692" r:id="rId27"/>
    <p:sldLayoutId id="2147483723" r:id="rId28"/>
    <p:sldLayoutId id="2147483669" r:id="rId29"/>
    <p:sldLayoutId id="2147483720" r:id="rId30"/>
    <p:sldLayoutId id="2147483719" r:id="rId31"/>
    <p:sldLayoutId id="2147483693" r:id="rId32"/>
    <p:sldLayoutId id="2147483721" r:id="rId33"/>
    <p:sldLayoutId id="2147483722" r:id="rId34"/>
    <p:sldLayoutId id="2147483724" r:id="rId35"/>
    <p:sldLayoutId id="2147483701" r:id="rId36"/>
    <p:sldLayoutId id="2147483668" r:id="rId37"/>
    <p:sldLayoutId id="2147483652" r:id="rId38"/>
    <p:sldLayoutId id="2147483702" r:id="rId39"/>
    <p:sldLayoutId id="2147483694" r:id="rId40"/>
    <p:sldLayoutId id="2147483695" r:id="rId41"/>
    <p:sldLayoutId id="2147483725" r:id="rId42"/>
    <p:sldLayoutId id="2147483704" r:id="rId43"/>
    <p:sldLayoutId id="2147483653" r:id="rId44"/>
    <p:sldLayoutId id="2147483670" r:id="rId45"/>
    <p:sldLayoutId id="2147483703" r:id="rId46"/>
    <p:sldLayoutId id="2147483696" r:id="rId47"/>
    <p:sldLayoutId id="2147483697" r:id="rId48"/>
    <p:sldLayoutId id="2147483726" r:id="rId49"/>
    <p:sldLayoutId id="2147483654" r:id="rId50"/>
    <p:sldLayoutId id="2147483655" r:id="rId51"/>
    <p:sldLayoutId id="2147483656" r:id="rId52"/>
    <p:sldLayoutId id="2147483657" r:id="rId53"/>
    <p:sldLayoutId id="2147483673" r:id="rId54"/>
    <p:sldLayoutId id="2147483649" r:id="rId55"/>
    <p:sldLayoutId id="2147483705" r:id="rId56"/>
    <p:sldLayoutId id="2147483727" r:id="rId57"/>
    <p:sldLayoutId id="2147483681" r:id="rId58"/>
    <p:sldLayoutId id="2147483706" r:id="rId59"/>
    <p:sldLayoutId id="2147483728" r:id="rId60"/>
    <p:sldLayoutId id="2147483729" r:id="rId61"/>
    <p:sldLayoutId id="2147483651" r:id="rId62"/>
    <p:sldLayoutId id="2147483672" r:id="rId63"/>
    <p:sldLayoutId id="2147483707" r:id="rId64"/>
    <p:sldLayoutId id="2147483709" r:id="rId65"/>
    <p:sldLayoutId id="2147483730" r:id="rId66"/>
    <p:sldLayoutId id="2147483732" r:id="rId67"/>
    <p:sldLayoutId id="2147483698" r:id="rId68"/>
    <p:sldLayoutId id="2147483700" r:id="rId69"/>
    <p:sldLayoutId id="2147483733" r:id="rId70"/>
    <p:sldLayoutId id="2147483735" r:id="rId71"/>
    <p:sldLayoutId id="2147483710" r:id="rId72"/>
    <p:sldLayoutId id="2147483712" r:id="rId73"/>
    <p:sldLayoutId id="2147483736" r:id="rId74"/>
    <p:sldLayoutId id="2147483738" r:id="rId75"/>
    <p:sldLayoutId id="2147483680" r:id="rId76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2600" b="0" i="0">
          <a:solidFill>
            <a:srgbClr val="000000"/>
          </a:solidFill>
          <a:latin typeface="Rockwell Std Light" charset="0"/>
          <a:ea typeface="Rockwell Std Light" charset="0"/>
          <a:cs typeface="Rockwell Std Light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555555"/>
          </a:solidFill>
          <a:latin typeface="Verdana" pitchFamily="1" charset="0"/>
          <a:ea typeface="ＭＳ Ｐゴシック" pitchFamily="1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555555"/>
          </a:solidFill>
          <a:latin typeface="Verdana" pitchFamily="1" charset="0"/>
          <a:ea typeface="ＭＳ Ｐゴシック" pitchFamily="1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555555"/>
          </a:solidFill>
          <a:latin typeface="Verdana" pitchFamily="1" charset="0"/>
          <a:ea typeface="ＭＳ Ｐゴシック" pitchFamily="1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555555"/>
          </a:solidFill>
          <a:latin typeface="Verdana" pitchFamily="1" charset="0"/>
          <a:ea typeface="ＭＳ Ｐゴシック" pitchFamily="1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555555"/>
          </a:solidFill>
          <a:latin typeface="Verdana" pitchFamily="1" charset="0"/>
          <a:ea typeface="ＭＳ Ｐゴシック" pitchFamily="1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555555"/>
          </a:solidFill>
          <a:latin typeface="Verdana" pitchFamily="1" charset="0"/>
          <a:ea typeface="ＭＳ Ｐゴシック" pitchFamily="1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555555"/>
          </a:solidFill>
          <a:latin typeface="Verdana" pitchFamily="1" charset="0"/>
          <a:ea typeface="ＭＳ Ｐゴシック" pitchFamily="1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555555"/>
          </a:solidFill>
          <a:latin typeface="Verdana" pitchFamily="1" charset="0"/>
          <a:ea typeface="ＭＳ Ｐゴシック" pitchFamily="1" charset="-128"/>
        </a:defRPr>
      </a:lvl9pPr>
    </p:titleStyle>
    <p:bodyStyle>
      <a:lvl1pPr marL="222250" indent="-222250" algn="l" rtl="0" eaLnBrk="1" fontAlgn="base" hangingPunct="1">
        <a:lnSpc>
          <a:spcPct val="100000"/>
        </a:lnSpc>
        <a:spcBef>
          <a:spcPts val="600"/>
        </a:spcBef>
        <a:spcAft>
          <a:spcPct val="0"/>
        </a:spcAft>
        <a:buClrTx/>
        <a:buFont typeface="Wingdings" pitchFamily="1" charset="2"/>
        <a:buChar char="§"/>
        <a:tabLst/>
        <a:defRPr sz="1800" b="0" i="0">
          <a:solidFill>
            <a:srgbClr val="000000"/>
          </a:solidFill>
          <a:latin typeface="Rockwell Std Light" charset="0"/>
          <a:ea typeface="Rockwell Std Light" charset="0"/>
          <a:cs typeface="Rockwell Std Light" charset="0"/>
        </a:defRPr>
      </a:lvl1pPr>
      <a:lvl2pPr marL="625475" indent="-168275" algn="l" rtl="0" eaLnBrk="1" fontAlgn="base" hangingPunct="1">
        <a:lnSpc>
          <a:spcPct val="100000"/>
        </a:lnSpc>
        <a:spcBef>
          <a:spcPts val="600"/>
        </a:spcBef>
        <a:spcAft>
          <a:spcPct val="0"/>
        </a:spcAft>
        <a:buClrTx/>
        <a:buFont typeface="Wingdings" pitchFamily="2" charset="2"/>
        <a:buChar char="§"/>
        <a:tabLst/>
        <a:defRPr sz="1400" b="0" i="0">
          <a:solidFill>
            <a:srgbClr val="000000"/>
          </a:solidFill>
          <a:latin typeface="Rockwell Std Light" charset="0"/>
          <a:ea typeface="Rockwell Std Light" charset="0"/>
          <a:cs typeface="Rockwell Std Light" charset="0"/>
        </a:defRPr>
      </a:lvl2pPr>
      <a:lvl3pPr marL="977900" indent="-127000" algn="l" rtl="0" eaLnBrk="1" fontAlgn="base" hangingPunct="1">
        <a:spcBef>
          <a:spcPts val="600"/>
        </a:spcBef>
        <a:spcAft>
          <a:spcPct val="0"/>
        </a:spcAft>
        <a:buClrTx/>
        <a:buFont typeface="Wingdings" pitchFamily="2" charset="2"/>
        <a:buChar char="§"/>
        <a:tabLst/>
        <a:defRPr sz="1000" b="0" i="0" baseline="0">
          <a:solidFill>
            <a:srgbClr val="000000"/>
          </a:solidFill>
          <a:latin typeface="Rockwell Std Light" charset="0"/>
          <a:ea typeface="Rockwell Std Light" charset="0"/>
          <a:cs typeface="Rockwell Std Light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B60E24"/>
        </a:buClr>
        <a:buNone/>
        <a:defRPr sz="800">
          <a:solidFill>
            <a:srgbClr val="555555"/>
          </a:solidFill>
          <a:latin typeface="+mn-lt"/>
          <a:ea typeface="+mn-ea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B60E24"/>
        </a:buClr>
        <a:buNone/>
        <a:defRPr sz="1400">
          <a:solidFill>
            <a:srgbClr val="555555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B60E24"/>
        </a:buClr>
        <a:buChar char="»"/>
        <a:defRPr sz="1400">
          <a:solidFill>
            <a:srgbClr val="555555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B60E24"/>
        </a:buClr>
        <a:buChar char="»"/>
        <a:defRPr sz="1400">
          <a:solidFill>
            <a:srgbClr val="555555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B60E24"/>
        </a:buClr>
        <a:buChar char="»"/>
        <a:defRPr sz="1400">
          <a:solidFill>
            <a:srgbClr val="555555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B60E24"/>
        </a:buClr>
        <a:buChar char="»"/>
        <a:defRPr sz="1400">
          <a:solidFill>
            <a:srgbClr val="555555"/>
          </a:solidFill>
          <a:latin typeface="+mn-lt"/>
          <a:ea typeface="+mn-ea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imheuer/alexa-skills-dotnet" TargetMode="External"/><Relationship Id="rId2" Type="http://schemas.openxmlformats.org/officeDocument/2006/relationships/hyperlink" Target="https://developer.amazon.com/alexa/console/ask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ashboard.ngrok.com/get-started" TargetMode="External"/><Relationship Id="rId4" Type="http://schemas.openxmlformats.org/officeDocument/2006/relationships/hyperlink" Target="https://blogs.msdn.microsoft.com/appconsult/2018/11/02/build-your-first-alexa-skill-with-alexa-net-and-azure-functions-the-basics/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sv-SE" dirty="0"/>
              <a:t>Developing </a:t>
            </a:r>
            <a:r>
              <a:rPr lang="sv-SE" dirty="0" err="1"/>
              <a:t>Custom</a:t>
            </a:r>
            <a:r>
              <a:rPr lang="sv-SE" dirty="0"/>
              <a:t> </a:t>
            </a:r>
            <a:r>
              <a:rPr lang="sv-SE" dirty="0" err="1"/>
              <a:t>Alexa</a:t>
            </a:r>
            <a:r>
              <a:rPr lang="sv-SE" dirty="0"/>
              <a:t> </a:t>
            </a:r>
            <a:r>
              <a:rPr lang="sv-SE" dirty="0" err="1"/>
              <a:t>Skills</a:t>
            </a:r>
            <a:endParaRPr lang="sv-SE" dirty="0"/>
          </a:p>
        </p:txBody>
      </p:sp>
      <p:sp>
        <p:nvSpPr>
          <p:cNvPr id="3" name="Underrubrik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sv-SE" dirty="0"/>
              <a:t>Make </a:t>
            </a:r>
            <a:r>
              <a:rPr lang="sv-SE" dirty="0" err="1"/>
              <a:t>your</a:t>
            </a:r>
            <a:r>
              <a:rPr lang="sv-SE" dirty="0"/>
              <a:t> </a:t>
            </a:r>
            <a:r>
              <a:rPr lang="sv-SE" dirty="0" err="1"/>
              <a:t>Alexa</a:t>
            </a:r>
            <a:r>
              <a:rPr lang="sv-SE" dirty="0"/>
              <a:t> do </a:t>
            </a:r>
            <a:r>
              <a:rPr lang="sv-SE" dirty="0" err="1"/>
              <a:t>what</a:t>
            </a:r>
            <a:r>
              <a:rPr lang="sv-SE" dirty="0"/>
              <a:t> </a:t>
            </a:r>
            <a:r>
              <a:rPr lang="sv-SE" dirty="0" err="1"/>
              <a:t>you</a:t>
            </a:r>
            <a:r>
              <a:rPr lang="sv-SE" dirty="0"/>
              <a:t> </a:t>
            </a:r>
            <a:r>
              <a:rPr lang="sv-SE" dirty="0" err="1"/>
              <a:t>want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3296396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ubrik 3">
            <a:extLst>
              <a:ext uri="{FF2B5EF4-FFF2-40B4-BE49-F238E27FC236}">
                <a16:creationId xmlns:a16="http://schemas.microsoft.com/office/drawing/2014/main" id="{F31E81BA-F918-4D93-8F7A-F5C2C1191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v-SE" dirty="0"/>
              <a:t>Agenda</a:t>
            </a:r>
          </a:p>
        </p:txBody>
      </p:sp>
      <p:sp>
        <p:nvSpPr>
          <p:cNvPr id="5" name="Platshållare för innehåll 4">
            <a:extLst>
              <a:ext uri="{FF2B5EF4-FFF2-40B4-BE49-F238E27FC236}">
                <a16:creationId xmlns:a16="http://schemas.microsoft.com/office/drawing/2014/main" id="{94F2B773-F7F0-4C38-ADBE-D9F614AF12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sv-SE" dirty="0" err="1"/>
              <a:t>Introduction</a:t>
            </a:r>
            <a:endParaRPr lang="sv-SE" dirty="0"/>
          </a:p>
          <a:p>
            <a:r>
              <a:rPr lang="sv-SE" dirty="0"/>
              <a:t>Tools</a:t>
            </a:r>
          </a:p>
          <a:p>
            <a:r>
              <a:rPr lang="sv-SE" dirty="0" err="1"/>
              <a:t>Core</a:t>
            </a:r>
            <a:r>
              <a:rPr lang="sv-SE" dirty="0"/>
              <a:t> </a:t>
            </a:r>
            <a:r>
              <a:rPr lang="sv-SE" dirty="0" err="1"/>
              <a:t>concepts</a:t>
            </a:r>
            <a:endParaRPr lang="sv-SE" dirty="0"/>
          </a:p>
          <a:p>
            <a:r>
              <a:rPr lang="sv-SE" dirty="0"/>
              <a:t>Demo</a:t>
            </a:r>
          </a:p>
          <a:p>
            <a:pPr lvl="1"/>
            <a:r>
              <a:rPr lang="sv-SE" dirty="0" err="1"/>
              <a:t>Code</a:t>
            </a:r>
            <a:r>
              <a:rPr lang="sv-SE" dirty="0"/>
              <a:t> &amp; </a:t>
            </a:r>
            <a:r>
              <a:rPr lang="sv-SE" dirty="0" err="1"/>
              <a:t>Developer</a:t>
            </a:r>
            <a:r>
              <a:rPr lang="sv-SE" dirty="0"/>
              <a:t> </a:t>
            </a:r>
            <a:r>
              <a:rPr lang="sv-SE" dirty="0" err="1"/>
              <a:t>Console</a:t>
            </a:r>
            <a:endParaRPr lang="sv-SE" dirty="0"/>
          </a:p>
          <a:p>
            <a:pPr lvl="1"/>
            <a:r>
              <a:rPr lang="sv-SE" dirty="0"/>
              <a:t>Developing / </a:t>
            </a:r>
            <a:r>
              <a:rPr lang="sv-SE" dirty="0" err="1"/>
              <a:t>debugging</a:t>
            </a:r>
            <a:r>
              <a:rPr lang="sv-SE" dirty="0"/>
              <a:t> – </a:t>
            </a:r>
            <a:r>
              <a:rPr lang="sv-SE" dirty="0" err="1"/>
              <a:t>How</a:t>
            </a:r>
            <a:r>
              <a:rPr lang="sv-SE" dirty="0"/>
              <a:t> to </a:t>
            </a:r>
            <a:r>
              <a:rPr lang="sv-SE" dirty="0" err="1"/>
              <a:t>work</a:t>
            </a:r>
            <a:r>
              <a:rPr lang="sv-SE" dirty="0"/>
              <a:t> </a:t>
            </a:r>
            <a:r>
              <a:rPr lang="sv-SE" dirty="0" err="1"/>
              <a:t>with</a:t>
            </a:r>
            <a:r>
              <a:rPr lang="sv-SE" dirty="0"/>
              <a:t> it?</a:t>
            </a:r>
          </a:p>
          <a:p>
            <a:pPr lvl="1"/>
            <a:r>
              <a:rPr lang="sv-SE" dirty="0" err="1"/>
              <a:t>Deploying</a:t>
            </a:r>
            <a:endParaRPr lang="sv-SE" dirty="0"/>
          </a:p>
          <a:p>
            <a:r>
              <a:rPr lang="sv-SE" dirty="0"/>
              <a:t>Links / Resources</a:t>
            </a:r>
          </a:p>
        </p:txBody>
      </p:sp>
    </p:spTree>
    <p:extLst>
      <p:ext uri="{BB962C8B-B14F-4D97-AF65-F5344CB8AC3E}">
        <p14:creationId xmlns:p14="http://schemas.microsoft.com/office/powerpoint/2010/main" val="26442882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0C6E69-8F80-4FE7-A136-3EEB6FBBD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v-SE" dirty="0" err="1"/>
              <a:t>Introduction</a:t>
            </a:r>
            <a:endParaRPr lang="sv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907C95-614F-49C0-BE7D-8BFF843F7C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sv-SE" dirty="0" err="1"/>
              <a:t>Purpose</a:t>
            </a:r>
            <a:endParaRPr lang="sv-SE" dirty="0"/>
          </a:p>
          <a:p>
            <a:pPr lvl="1"/>
            <a:r>
              <a:rPr lang="sv-SE" dirty="0" err="1"/>
              <a:t>Educate</a:t>
            </a:r>
            <a:r>
              <a:rPr lang="sv-SE" dirty="0"/>
              <a:t> on </a:t>
            </a:r>
            <a:r>
              <a:rPr lang="sv-SE" dirty="0" err="1"/>
              <a:t>how</a:t>
            </a:r>
            <a:r>
              <a:rPr lang="sv-SE" dirty="0"/>
              <a:t> to </a:t>
            </a:r>
            <a:r>
              <a:rPr lang="sv-SE" dirty="0" err="1"/>
              <a:t>develop</a:t>
            </a:r>
            <a:r>
              <a:rPr lang="sv-SE" dirty="0"/>
              <a:t> </a:t>
            </a:r>
            <a:r>
              <a:rPr lang="sv-SE" dirty="0" err="1"/>
              <a:t>this</a:t>
            </a:r>
            <a:endParaRPr lang="sv-SE" dirty="0"/>
          </a:p>
          <a:p>
            <a:pPr lvl="1"/>
            <a:r>
              <a:rPr lang="sv-SE" dirty="0" err="1"/>
              <a:t>Inspire</a:t>
            </a:r>
            <a:r>
              <a:rPr lang="sv-SE" dirty="0"/>
              <a:t> </a:t>
            </a:r>
            <a:r>
              <a:rPr lang="sv-SE" dirty="0" err="1"/>
              <a:t>idéas</a:t>
            </a:r>
            <a:r>
              <a:rPr lang="sv-SE" dirty="0"/>
              <a:t> or </a:t>
            </a:r>
            <a:r>
              <a:rPr lang="sv-SE" dirty="0" err="1"/>
              <a:t>possiblities</a:t>
            </a:r>
            <a:endParaRPr lang="sv-SE" dirty="0"/>
          </a:p>
          <a:p>
            <a:pPr lvl="1"/>
            <a:r>
              <a:rPr lang="sv-SE" dirty="0" err="1"/>
              <a:t>Fun</a:t>
            </a:r>
            <a:r>
              <a:rPr lang="sv-SE" dirty="0"/>
              <a:t>, </a:t>
            </a:r>
            <a:r>
              <a:rPr lang="sv-SE" dirty="0" err="1"/>
              <a:t>because</a:t>
            </a:r>
            <a:r>
              <a:rPr lang="sv-SE" dirty="0"/>
              <a:t> </a:t>
            </a:r>
            <a:r>
              <a:rPr lang="sv-SE" dirty="0" err="1"/>
              <a:t>we</a:t>
            </a:r>
            <a:r>
              <a:rPr lang="sv-SE" dirty="0"/>
              <a:t> </a:t>
            </a:r>
            <a:r>
              <a:rPr lang="sv-SE" dirty="0" err="1"/>
              <a:t>can</a:t>
            </a:r>
            <a:endParaRPr lang="sv-SE" dirty="0"/>
          </a:p>
          <a:p>
            <a:r>
              <a:rPr lang="sv-SE" dirty="0" err="1"/>
              <a:t>Your</a:t>
            </a:r>
            <a:r>
              <a:rPr lang="sv-SE" dirty="0"/>
              <a:t> </a:t>
            </a:r>
            <a:r>
              <a:rPr lang="sv-SE" dirty="0" err="1"/>
              <a:t>skills</a:t>
            </a:r>
            <a:r>
              <a:rPr lang="sv-SE" dirty="0"/>
              <a:t> and fantasy is the limit</a:t>
            </a:r>
          </a:p>
          <a:p>
            <a:r>
              <a:rPr lang="sv-SE" dirty="0" err="1"/>
              <a:t>Any</a:t>
            </a:r>
            <a:r>
              <a:rPr lang="sv-SE" dirty="0"/>
              <a:t> </a:t>
            </a:r>
            <a:r>
              <a:rPr lang="sv-SE" dirty="0" err="1"/>
              <a:t>device</a:t>
            </a:r>
            <a:r>
              <a:rPr lang="sv-SE" dirty="0"/>
              <a:t> </a:t>
            </a:r>
            <a:r>
              <a:rPr lang="sv-SE" dirty="0" err="1"/>
              <a:t>with</a:t>
            </a:r>
            <a:r>
              <a:rPr lang="sv-SE" dirty="0"/>
              <a:t> the </a:t>
            </a:r>
            <a:r>
              <a:rPr lang="sv-SE" dirty="0" err="1"/>
              <a:t>Alexa</a:t>
            </a:r>
            <a:r>
              <a:rPr lang="sv-SE" dirty="0"/>
              <a:t> service</a:t>
            </a:r>
          </a:p>
        </p:txBody>
      </p:sp>
    </p:spTree>
    <p:extLst>
      <p:ext uri="{BB962C8B-B14F-4D97-AF65-F5344CB8AC3E}">
        <p14:creationId xmlns:p14="http://schemas.microsoft.com/office/powerpoint/2010/main" val="5786383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8A63B-9F79-4E7E-A11D-26FF16FB8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v-SE" dirty="0" err="1"/>
              <a:t>Introduction</a:t>
            </a:r>
            <a:r>
              <a:rPr lang="sv-SE" dirty="0"/>
              <a:t> – </a:t>
            </a:r>
            <a:r>
              <a:rPr lang="sv-SE" dirty="0" err="1"/>
              <a:t>Alexa</a:t>
            </a:r>
            <a:r>
              <a:rPr lang="sv-SE" dirty="0"/>
              <a:t> </a:t>
            </a:r>
            <a:r>
              <a:rPr lang="sv-SE" dirty="0" err="1"/>
              <a:t>Custom</a:t>
            </a:r>
            <a:r>
              <a:rPr lang="sv-SE" dirty="0"/>
              <a:t> </a:t>
            </a:r>
            <a:r>
              <a:rPr lang="sv-SE" dirty="0" err="1"/>
              <a:t>Skills</a:t>
            </a:r>
            <a:endParaRPr lang="sv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96229C-AA02-40E1-A754-3D37FD54076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sv-SE" dirty="0" err="1"/>
              <a:t>Basically</a:t>
            </a:r>
            <a:r>
              <a:rPr lang="sv-SE" dirty="0"/>
              <a:t> just a </a:t>
            </a:r>
            <a:r>
              <a:rPr lang="sv-SE" dirty="0" err="1"/>
              <a:t>function</a:t>
            </a:r>
            <a:r>
              <a:rPr lang="sv-SE" dirty="0"/>
              <a:t> </a:t>
            </a:r>
            <a:r>
              <a:rPr lang="sv-SE" dirty="0" err="1"/>
              <a:t>that</a:t>
            </a:r>
            <a:r>
              <a:rPr lang="sv-SE" dirty="0"/>
              <a:t> </a:t>
            </a:r>
            <a:r>
              <a:rPr lang="sv-SE" dirty="0" err="1"/>
              <a:t>does</a:t>
            </a:r>
            <a:r>
              <a:rPr lang="sv-SE" dirty="0"/>
              <a:t> </a:t>
            </a:r>
            <a:r>
              <a:rPr lang="sv-SE" dirty="0" err="1"/>
              <a:t>something</a:t>
            </a:r>
            <a:r>
              <a:rPr lang="sv-SE" dirty="0"/>
              <a:t> </a:t>
            </a:r>
            <a:r>
              <a:rPr lang="sv-SE" dirty="0" err="1"/>
              <a:t>based</a:t>
            </a:r>
            <a:r>
              <a:rPr lang="sv-SE" dirty="0"/>
              <a:t> on </a:t>
            </a:r>
            <a:r>
              <a:rPr lang="sv-SE" dirty="0" err="1"/>
              <a:t>your</a:t>
            </a:r>
            <a:r>
              <a:rPr lang="sv-SE" dirty="0"/>
              <a:t> </a:t>
            </a:r>
            <a:r>
              <a:rPr lang="sv-SE" dirty="0" err="1"/>
              <a:t>interaction</a:t>
            </a:r>
            <a:r>
              <a:rPr lang="sv-SE" dirty="0"/>
              <a:t> </a:t>
            </a:r>
            <a:r>
              <a:rPr lang="sv-SE" dirty="0" err="1"/>
              <a:t>with</a:t>
            </a:r>
            <a:r>
              <a:rPr lang="sv-SE" dirty="0"/>
              <a:t> </a:t>
            </a:r>
            <a:r>
              <a:rPr lang="sv-SE" dirty="0" err="1"/>
              <a:t>Alexa</a:t>
            </a:r>
            <a:r>
              <a:rPr lang="sv-SE" dirty="0"/>
              <a:t>. </a:t>
            </a:r>
          </a:p>
          <a:p>
            <a:r>
              <a:rPr lang="sv-SE" dirty="0"/>
              <a:t>A </a:t>
            </a:r>
            <a:r>
              <a:rPr lang="sv-SE" dirty="0" err="1"/>
              <a:t>very</a:t>
            </a:r>
            <a:r>
              <a:rPr lang="sv-SE" dirty="0"/>
              <a:t> </a:t>
            </a:r>
            <a:r>
              <a:rPr lang="sv-SE" dirty="0" err="1"/>
              <a:t>large</a:t>
            </a:r>
            <a:r>
              <a:rPr lang="sv-SE" dirty="0"/>
              <a:t> </a:t>
            </a:r>
            <a:r>
              <a:rPr lang="sv-SE" dirty="0" err="1"/>
              <a:t>ecosystem</a:t>
            </a:r>
            <a:r>
              <a:rPr lang="sv-SE" dirty="0"/>
              <a:t> </a:t>
            </a:r>
            <a:r>
              <a:rPr lang="sv-SE" dirty="0" err="1"/>
              <a:t>with</a:t>
            </a:r>
            <a:r>
              <a:rPr lang="sv-SE" dirty="0"/>
              <a:t> the </a:t>
            </a:r>
            <a:r>
              <a:rPr lang="sv-SE" dirty="0" err="1"/>
              <a:t>most</a:t>
            </a:r>
            <a:r>
              <a:rPr lang="sv-SE" dirty="0"/>
              <a:t> common </a:t>
            </a:r>
            <a:r>
              <a:rPr lang="sv-SE" dirty="0" err="1"/>
              <a:t>functionality</a:t>
            </a:r>
            <a:r>
              <a:rPr lang="sv-SE" dirty="0"/>
              <a:t> </a:t>
            </a:r>
            <a:r>
              <a:rPr lang="sv-SE" dirty="0" err="1"/>
              <a:t>available</a:t>
            </a:r>
            <a:endParaRPr lang="sv-SE" dirty="0"/>
          </a:p>
          <a:p>
            <a:r>
              <a:rPr lang="sv-SE" dirty="0" err="1"/>
              <a:t>Possibility</a:t>
            </a:r>
            <a:r>
              <a:rPr lang="sv-SE" dirty="0"/>
              <a:t> to </a:t>
            </a:r>
            <a:r>
              <a:rPr lang="sv-SE" dirty="0" err="1"/>
              <a:t>create</a:t>
            </a:r>
            <a:r>
              <a:rPr lang="sv-SE" dirty="0"/>
              <a:t> </a:t>
            </a:r>
            <a:r>
              <a:rPr lang="sv-SE" dirty="0" err="1"/>
              <a:t>your</a:t>
            </a:r>
            <a:r>
              <a:rPr lang="sv-SE" dirty="0"/>
              <a:t> </a:t>
            </a:r>
            <a:r>
              <a:rPr lang="sv-SE" dirty="0" err="1"/>
              <a:t>own</a:t>
            </a:r>
            <a:r>
              <a:rPr lang="sv-SE" dirty="0"/>
              <a:t> </a:t>
            </a:r>
            <a:r>
              <a:rPr lang="sv-SE" dirty="0" err="1"/>
              <a:t>skills</a:t>
            </a:r>
            <a:r>
              <a:rPr lang="sv-SE" dirty="0"/>
              <a:t> </a:t>
            </a:r>
            <a:r>
              <a:rPr lang="sv-SE" dirty="0" err="1"/>
              <a:t>how</a:t>
            </a:r>
            <a:r>
              <a:rPr lang="sv-SE" dirty="0"/>
              <a:t> </a:t>
            </a:r>
            <a:r>
              <a:rPr lang="sv-SE" dirty="0" err="1"/>
              <a:t>you</a:t>
            </a:r>
            <a:r>
              <a:rPr lang="sv-SE" dirty="0"/>
              <a:t> </a:t>
            </a:r>
            <a:r>
              <a:rPr lang="sv-SE" dirty="0" err="1"/>
              <a:t>want</a:t>
            </a:r>
            <a:r>
              <a:rPr lang="sv-SE" dirty="0"/>
              <a:t> </a:t>
            </a:r>
            <a:r>
              <a:rPr lang="sv-SE" dirty="0" err="1"/>
              <a:t>them</a:t>
            </a:r>
            <a:r>
              <a:rPr lang="sv-SE" dirty="0"/>
              <a:t>, and </a:t>
            </a:r>
            <a:r>
              <a:rPr lang="sv-SE" dirty="0" err="1"/>
              <a:t>host</a:t>
            </a:r>
            <a:r>
              <a:rPr lang="sv-SE" dirty="0"/>
              <a:t> it </a:t>
            </a:r>
            <a:r>
              <a:rPr lang="sv-SE" dirty="0" err="1"/>
              <a:t>where</a:t>
            </a:r>
            <a:r>
              <a:rPr lang="sv-SE" dirty="0"/>
              <a:t> </a:t>
            </a:r>
            <a:r>
              <a:rPr lang="sv-SE" dirty="0" err="1"/>
              <a:t>you</a:t>
            </a:r>
            <a:r>
              <a:rPr lang="sv-SE" dirty="0"/>
              <a:t> </a:t>
            </a:r>
            <a:r>
              <a:rPr lang="sv-SE" dirty="0" err="1"/>
              <a:t>want</a:t>
            </a:r>
            <a:r>
              <a:rPr lang="sv-SE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533033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4B67A9-E58D-4760-B9B1-A17F6FFE7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v-SE" dirty="0"/>
              <a:t>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2FAD35-53D3-4518-9387-FA4401CA69B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sv-SE" dirty="0"/>
              <a:t>Visual Studio </a:t>
            </a:r>
            <a:r>
              <a:rPr lang="sv-SE" dirty="0" err="1"/>
              <a:t>Code</a:t>
            </a:r>
            <a:r>
              <a:rPr lang="sv-SE" dirty="0"/>
              <a:t> med extensions (.NET, C#, </a:t>
            </a:r>
            <a:r>
              <a:rPr lang="sv-SE" dirty="0" err="1"/>
              <a:t>Azure</a:t>
            </a:r>
            <a:r>
              <a:rPr lang="sv-SE" dirty="0"/>
              <a:t> </a:t>
            </a:r>
            <a:r>
              <a:rPr lang="sv-SE" dirty="0" err="1"/>
              <a:t>Functions</a:t>
            </a:r>
            <a:r>
              <a:rPr lang="sv-SE" dirty="0"/>
              <a:t> </a:t>
            </a:r>
            <a:r>
              <a:rPr lang="sv-SE" dirty="0" err="1"/>
              <a:t>etc</a:t>
            </a:r>
            <a:r>
              <a:rPr lang="sv-SE" dirty="0"/>
              <a:t>)</a:t>
            </a:r>
          </a:p>
          <a:p>
            <a:r>
              <a:rPr lang="sv-SE" dirty="0" err="1"/>
              <a:t>Azure</a:t>
            </a:r>
            <a:r>
              <a:rPr lang="sv-SE" dirty="0"/>
              <a:t> CLI</a:t>
            </a:r>
          </a:p>
          <a:p>
            <a:r>
              <a:rPr lang="sv-SE" dirty="0" err="1"/>
              <a:t>Functions</a:t>
            </a:r>
            <a:r>
              <a:rPr lang="sv-SE" dirty="0"/>
              <a:t> CLI</a:t>
            </a:r>
          </a:p>
          <a:p>
            <a:r>
              <a:rPr lang="sv-SE" dirty="0" err="1"/>
              <a:t>Azure</a:t>
            </a:r>
            <a:r>
              <a:rPr lang="sv-SE" dirty="0"/>
              <a:t> </a:t>
            </a:r>
            <a:r>
              <a:rPr lang="sv-SE" dirty="0" err="1"/>
              <a:t>Functions</a:t>
            </a:r>
            <a:endParaRPr lang="sv-SE" dirty="0"/>
          </a:p>
          <a:p>
            <a:r>
              <a:rPr lang="sv-SE" dirty="0" err="1"/>
              <a:t>Alexa</a:t>
            </a:r>
            <a:r>
              <a:rPr lang="sv-SE" dirty="0"/>
              <a:t> </a:t>
            </a:r>
            <a:r>
              <a:rPr lang="sv-SE" dirty="0" err="1"/>
              <a:t>Developer</a:t>
            </a:r>
            <a:r>
              <a:rPr lang="sv-SE" dirty="0"/>
              <a:t> </a:t>
            </a:r>
            <a:r>
              <a:rPr lang="sv-SE" dirty="0" err="1"/>
              <a:t>Console</a:t>
            </a:r>
            <a:endParaRPr lang="sv-SE" dirty="0"/>
          </a:p>
          <a:p>
            <a:r>
              <a:rPr lang="sv-SE" dirty="0" err="1"/>
              <a:t>ngrok</a:t>
            </a:r>
            <a:endParaRPr lang="sv-SE" dirty="0"/>
          </a:p>
          <a:p>
            <a:r>
              <a:rPr lang="sv-SE" dirty="0"/>
              <a:t>Koden skrivs i C# och använder Alexa.NET </a:t>
            </a:r>
            <a:r>
              <a:rPr lang="sv-SE" dirty="0" err="1"/>
              <a:t>nuget</a:t>
            </a:r>
            <a:endParaRPr lang="sv-SE" dirty="0"/>
          </a:p>
          <a:p>
            <a:pPr marL="0" indent="0">
              <a:buNone/>
            </a:pP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6683891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865C0C-A50E-4A34-BF51-A5DDCA69B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v-SE" dirty="0" err="1"/>
              <a:t>Core</a:t>
            </a:r>
            <a:r>
              <a:rPr lang="sv-SE" dirty="0"/>
              <a:t> </a:t>
            </a:r>
            <a:r>
              <a:rPr lang="sv-SE" dirty="0" err="1"/>
              <a:t>Concepts</a:t>
            </a:r>
            <a:r>
              <a:rPr lang="sv-SE" dirty="0"/>
              <a:t> – </a:t>
            </a:r>
            <a:r>
              <a:rPr lang="sv-SE" dirty="0" err="1"/>
              <a:t>How</a:t>
            </a:r>
            <a:r>
              <a:rPr lang="sv-SE" dirty="0"/>
              <a:t> </a:t>
            </a:r>
            <a:r>
              <a:rPr lang="sv-SE" dirty="0" err="1"/>
              <a:t>does</a:t>
            </a:r>
            <a:r>
              <a:rPr lang="sv-SE" dirty="0"/>
              <a:t> it </a:t>
            </a:r>
            <a:r>
              <a:rPr lang="sv-SE" dirty="0" err="1"/>
              <a:t>work</a:t>
            </a:r>
            <a:r>
              <a:rPr lang="sv-SE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3226C2-B24A-4D90-BCBF-167F9A93233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AutoNum type="arabicPeriod"/>
            </a:pPr>
            <a:r>
              <a:rPr lang="sv-SE" dirty="0" err="1"/>
              <a:t>Invocation</a:t>
            </a:r>
            <a:endParaRPr lang="sv-SE" dirty="0"/>
          </a:p>
          <a:p>
            <a:pPr marL="0" indent="0">
              <a:buNone/>
            </a:pPr>
            <a:r>
              <a:rPr lang="sv-SE" dirty="0"/>
              <a:t>2a. </a:t>
            </a:r>
            <a:r>
              <a:rPr lang="sv-SE" dirty="0" err="1"/>
              <a:t>Intent</a:t>
            </a:r>
            <a:endParaRPr lang="sv-SE" dirty="0"/>
          </a:p>
          <a:p>
            <a:pPr marL="0" indent="0">
              <a:buNone/>
            </a:pPr>
            <a:r>
              <a:rPr lang="sv-SE" dirty="0"/>
              <a:t>2b. </a:t>
            </a:r>
            <a:r>
              <a:rPr lang="sv-SE" dirty="0" err="1"/>
              <a:t>Sample</a:t>
            </a:r>
            <a:r>
              <a:rPr lang="sv-SE" dirty="0"/>
              <a:t> </a:t>
            </a:r>
            <a:r>
              <a:rPr lang="sv-SE" dirty="0" err="1"/>
              <a:t>Utterances</a:t>
            </a:r>
            <a:endParaRPr lang="sv-SE" dirty="0"/>
          </a:p>
          <a:p>
            <a:pPr marL="0" indent="0">
              <a:buNone/>
            </a:pPr>
            <a:r>
              <a:rPr lang="sv-SE" dirty="0"/>
              <a:t>2c. </a:t>
            </a:r>
            <a:r>
              <a:rPr lang="sv-SE" dirty="0" err="1"/>
              <a:t>Intent</a:t>
            </a:r>
            <a:r>
              <a:rPr lang="sv-SE" dirty="0"/>
              <a:t> </a:t>
            </a:r>
            <a:r>
              <a:rPr lang="sv-SE" dirty="0" err="1"/>
              <a:t>Slots</a:t>
            </a:r>
            <a:r>
              <a:rPr lang="sv-SE" dirty="0"/>
              <a:t> (</a:t>
            </a:r>
            <a:r>
              <a:rPr lang="sv-SE" dirty="0" err="1"/>
              <a:t>optional</a:t>
            </a:r>
            <a:r>
              <a:rPr lang="sv-SE" dirty="0"/>
              <a:t>)</a:t>
            </a:r>
          </a:p>
          <a:p>
            <a:pPr marL="0" indent="0">
              <a:buNone/>
            </a:pPr>
            <a:r>
              <a:rPr lang="sv-SE" dirty="0"/>
              <a:t>3. </a:t>
            </a:r>
            <a:r>
              <a:rPr lang="sv-SE" dirty="0" err="1"/>
              <a:t>Build</a:t>
            </a:r>
            <a:r>
              <a:rPr lang="sv-SE" dirty="0"/>
              <a:t> </a:t>
            </a:r>
            <a:r>
              <a:rPr lang="sv-SE" dirty="0" err="1"/>
              <a:t>Model</a:t>
            </a:r>
            <a:endParaRPr lang="sv-SE" dirty="0"/>
          </a:p>
          <a:p>
            <a:pPr marL="0" indent="0">
              <a:buNone/>
            </a:pPr>
            <a:r>
              <a:rPr lang="sv-SE" dirty="0"/>
              <a:t>4. Endpoint</a:t>
            </a:r>
          </a:p>
        </p:txBody>
      </p:sp>
    </p:spTree>
    <p:extLst>
      <p:ext uri="{BB962C8B-B14F-4D97-AF65-F5344CB8AC3E}">
        <p14:creationId xmlns:p14="http://schemas.microsoft.com/office/powerpoint/2010/main" val="8411076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5C452-F10D-459C-8638-EFE5FA534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v-SE" dirty="0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278BDC-0144-4747-9B18-91943327822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sv-SE" dirty="0" err="1"/>
              <a:t>Developer</a:t>
            </a:r>
            <a:r>
              <a:rPr lang="sv-SE" dirty="0"/>
              <a:t> </a:t>
            </a:r>
            <a:r>
              <a:rPr lang="sv-SE" dirty="0" err="1"/>
              <a:t>Console</a:t>
            </a:r>
            <a:endParaRPr lang="sv-SE" dirty="0"/>
          </a:p>
          <a:p>
            <a:r>
              <a:rPr lang="sv-SE" dirty="0" err="1"/>
              <a:t>Code</a:t>
            </a:r>
            <a:endParaRPr lang="sv-SE" dirty="0"/>
          </a:p>
          <a:p>
            <a:r>
              <a:rPr lang="sv-SE" dirty="0" err="1"/>
              <a:t>Debugging</a:t>
            </a:r>
            <a:endParaRPr lang="sv-SE" dirty="0"/>
          </a:p>
          <a:p>
            <a:r>
              <a:rPr lang="sv-SE" dirty="0" err="1"/>
              <a:t>Deploying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9216210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58F57-2D7A-4194-B4FC-AB660337E0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v-SE" dirty="0"/>
              <a:t>Links /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42A84E-84CA-4432-924D-CC5E62727B3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sv-SE" dirty="0">
                <a:hlinkClick r:id="rId2"/>
              </a:rPr>
              <a:t>https://developer.amazon.com/alexa/console/ask</a:t>
            </a:r>
            <a:endParaRPr lang="sv-SE" dirty="0"/>
          </a:p>
          <a:p>
            <a:r>
              <a:rPr lang="sv-SE" dirty="0">
                <a:hlinkClick r:id="rId3"/>
              </a:rPr>
              <a:t>https://github.com/timheuer/alexa-skills-dotnet</a:t>
            </a:r>
            <a:endParaRPr lang="sv-SE" dirty="0"/>
          </a:p>
          <a:p>
            <a:r>
              <a:rPr lang="sv-SE" dirty="0">
                <a:hlinkClick r:id="rId4"/>
              </a:rPr>
              <a:t>https://blogs.msdn.microsoft.com/appconsult/2018/11/02/build-your-first-alexa-skill-with-alexa-net-and-azure-functions-the-basics/</a:t>
            </a:r>
            <a:endParaRPr lang="sv-SE" dirty="0">
              <a:hlinkClick r:id="rId5"/>
            </a:endParaRPr>
          </a:p>
          <a:p>
            <a:r>
              <a:rPr lang="sv-SE" dirty="0">
                <a:hlinkClick r:id="rId5"/>
              </a:rPr>
              <a:t>https://dashboard.ngrok.com/get-started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9575226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3932149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09"/>
  <p:tag name="MMPROD_UIDATA" val="&lt;database version=&quot;8.0&quot;&gt;&lt;object type=&quot;1&quot; unique_id=&quot;10001&quot;&gt;&lt;object type=&quot;8&quot; unique_id=&quot;10002&quot;&gt;&lt;/object&gt;&lt;object type=&quot;2&quot; unique_id=&quot;10003&quot;&gt;&lt;object type=&quot;3&quot; unique_id=&quot;10004&quot;&gt;&lt;property id=&quot;20148&quot; value=&quot;5&quot;/&gt;&lt;property id=&quot;20300&quot; value=&quot;Slide 1&quot;/&gt;&lt;property id=&quot;20307&quot; value=&quot;261&quot;/&gt;&lt;/object&gt;&lt;object type=&quot;3&quot; unique_id=&quot;10005&quot;&gt;&lt;property id=&quot;20148&quot; value=&quot;5&quot;/&gt;&lt;property id=&quot;20300&quot; value=&quot;Slide 2&quot;/&gt;&lt;property id=&quot;20307&quot; value=&quot;277&quot;/&gt;&lt;/object&gt;&lt;object type=&quot;3&quot; unique_id=&quot;10006&quot;&gt;&lt;property id=&quot;20148&quot; value=&quot;5&quot;/&gt;&lt;property id=&quot;20300&quot; value=&quot;Slide 3&quot;/&gt;&lt;property id=&quot;20307&quot; value=&quot;276&quot;/&gt;&lt;/object&gt;&lt;/object&gt;&lt;/object&gt;&lt;/database&gt;"/>
  <p:tag name="SECTOMILLISECCONVERTED" val="1"/>
</p:tagLst>
</file>

<file path=ppt/theme/theme1.xml><?xml version="1.0" encoding="utf-8"?>
<a:theme xmlns:a="http://schemas.openxmlformats.org/drawingml/2006/main" name="Mallsida">
  <a:themeElements>
    <a:clrScheme name="Anpassad 4">
      <a:dk1>
        <a:srgbClr val="000000"/>
      </a:dk1>
      <a:lt1>
        <a:srgbClr val="FFFFFF"/>
      </a:lt1>
      <a:dk2>
        <a:srgbClr val="FFFFFF"/>
      </a:dk2>
      <a:lt2>
        <a:srgbClr val="000000"/>
      </a:lt2>
      <a:accent1>
        <a:srgbClr val="454545"/>
      </a:accent1>
      <a:accent2>
        <a:srgbClr val="666666"/>
      </a:accent2>
      <a:accent3>
        <a:srgbClr val="7F7F7F"/>
      </a:accent3>
      <a:accent4>
        <a:srgbClr val="BFBFBF"/>
      </a:accent4>
      <a:accent5>
        <a:srgbClr val="D9D9D9"/>
      </a:accent5>
      <a:accent6>
        <a:srgbClr val="F2F2F2"/>
      </a:accent6>
      <a:hlink>
        <a:srgbClr val="000000"/>
      </a:hlink>
      <a:folHlink>
        <a:srgbClr val="000000"/>
      </a:folHlink>
    </a:clrScheme>
    <a:fontScheme name="Stratiteq">
      <a:majorFont>
        <a:latin typeface="Rockwell Light"/>
        <a:ea typeface=""/>
        <a:cs typeface=""/>
      </a:majorFont>
      <a:minorFont>
        <a:latin typeface="Rockwell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635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200" b="0" i="0" u="none" strike="noStrike" cap="none" normalizeH="0" baseline="0" dirty="0" smtClean="0">
            <a:ln>
              <a:noFill/>
            </a:ln>
            <a:solidFill>
              <a:schemeClr val="tx1"/>
            </a:solidFill>
            <a:effectLst/>
            <a:latin typeface="Rockwell Light" charset="0"/>
            <a:ea typeface="Rockwell Light" charset="0"/>
            <a:cs typeface="Rockwell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sv-SE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1" charset="-128"/>
          </a:defRPr>
        </a:defPPr>
      </a:lstStyle>
    </a:lnDef>
    <a:txDef>
      <a:spPr>
        <a:noFill/>
      </a:spPr>
      <a:bodyPr wrap="none" rtlCol="0">
        <a:spAutoFit/>
      </a:bodyPr>
      <a:lstStyle>
        <a:defPPr>
          <a:defRPr sz="1800" b="0" i="0" baseline="0" smtClean="0">
            <a:latin typeface="Rockwell Std Light" charset="0"/>
            <a:ea typeface="Rockwell Std Light" charset="0"/>
            <a:cs typeface="Rockwell Std Light" charset="0"/>
          </a:defRPr>
        </a:defPPr>
      </a:lstStyle>
    </a:txDef>
  </a:objectDefaults>
  <a:extraClrSchemeLst>
    <a:extraClrScheme>
      <a:clrScheme name="Tom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om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om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om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om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om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om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om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om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om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om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om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owerPoint_Template_2018_All_Colors" id="{52D00412-D691-B040-8E40-B96DF41F178F}" vid="{037A3420-4230-3D4E-9455-BF797F3FBE19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E6A4A942FD5F845944095FB1D53752B" ma:contentTypeVersion="2" ma:contentTypeDescription="Create a new document." ma:contentTypeScope="" ma:versionID="d577cd7c18f259e4ff5617903147302d">
  <xsd:schema xmlns:xsd="http://www.w3.org/2001/XMLSchema" xmlns:xs="http://www.w3.org/2001/XMLSchema" xmlns:p="http://schemas.microsoft.com/office/2006/metadata/properties" xmlns:ns2="2acbaf4c-42a6-47a3-a683-400b9599378a" targetNamespace="http://schemas.microsoft.com/office/2006/metadata/properties" ma:root="true" ma:fieldsID="62cf9cd468c79abb178ea20e53f258ca" ns2:_="">
    <xsd:import namespace="2acbaf4c-42a6-47a3-a683-400b9599378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acbaf4c-42a6-47a3-a683-400b9599378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B0715B2-3166-4F64-9338-8B49F6FD6A20}">
  <ds:schemaRefs>
    <ds:schemaRef ds:uri="http://purl.org/dc/dcmitype/"/>
    <ds:schemaRef ds:uri="http://schemas.microsoft.com/office/infopath/2007/PartnerControls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2acbaf4c-42a6-47a3-a683-400b9599378a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648201FB-073A-483A-9393-C18047B9642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acbaf4c-42a6-47a3-a683-400b9599378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E9AF0FD-5066-4A4F-BA60-EFFE4179066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PowerPoint_Template_2018_All_Colors</Template>
  <TotalTime>1416</TotalTime>
  <Words>616</Words>
  <Application>Microsoft Office PowerPoint</Application>
  <PresentationFormat>On-screen Show (16:9)</PresentationFormat>
  <Paragraphs>87</Paragraphs>
  <Slides>9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Arial</vt:lpstr>
      <vt:lpstr>Rockwell</vt:lpstr>
      <vt:lpstr>Rockwell Light</vt:lpstr>
      <vt:lpstr>Rockwell Std Light</vt:lpstr>
      <vt:lpstr>Verdana</vt:lpstr>
      <vt:lpstr>Wingdings</vt:lpstr>
      <vt:lpstr>Mallsida</vt:lpstr>
      <vt:lpstr>Developing Custom Alexa Skills</vt:lpstr>
      <vt:lpstr>Agenda</vt:lpstr>
      <vt:lpstr>Introduction</vt:lpstr>
      <vt:lpstr>Introduction – Alexa Custom Skills</vt:lpstr>
      <vt:lpstr>Tools</vt:lpstr>
      <vt:lpstr>Core Concepts – How does it work?</vt:lpstr>
      <vt:lpstr>Demo</vt:lpstr>
      <vt:lpstr>Links / Resources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Developing Custom Alexa Skills</dc:title>
  <dc:subject/>
  <dc:creator>Mattias Vest (Stratiteq)</dc:creator>
  <cp:keywords>stratiteq</cp:keywords>
  <dc:description/>
  <cp:lastModifiedBy>Mattias Vest (Stratiteq)</cp:lastModifiedBy>
  <cp:revision>16</cp:revision>
  <cp:lastPrinted>2009-07-02T12:53:52Z</cp:lastPrinted>
  <dcterms:created xsi:type="dcterms:W3CDTF">2019-10-22T11:24:15Z</dcterms:created>
  <dcterms:modified xsi:type="dcterms:W3CDTF">2019-10-24T10:40:06Z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0x0101007E6A4A942FD5F845944095FB1D53752B</vt:lpwstr>
  </property>
  <property fmtid="{D5CDD505-2E9C-101B-9397-08002B2CF9AE}" pid="3" name="_dlc_DocIdItemGuid">
    <vt:lpwstr>a46a0731-214e-4740-a559-dfbb4ef07b07</vt:lpwstr>
  </property>
  <property fmtid="{D5CDD505-2E9C-101B-9397-08002B2CF9AE}" pid="4" name="TaxKeyword">
    <vt:lpwstr/>
  </property>
</Properties>
</file>